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 id="2147483739" r:id="rId2"/>
  </p:sldMasterIdLst>
  <p:notesMasterIdLst>
    <p:notesMasterId r:id="rId17"/>
  </p:notesMasterIdLst>
  <p:handoutMasterIdLst>
    <p:handoutMasterId r:id="rId18"/>
  </p:handoutMasterIdLst>
  <p:sldIdLst>
    <p:sldId id="339" r:id="rId3"/>
    <p:sldId id="338" r:id="rId4"/>
    <p:sldId id="313" r:id="rId5"/>
    <p:sldId id="314" r:id="rId6"/>
    <p:sldId id="304" r:id="rId7"/>
    <p:sldId id="330" r:id="rId8"/>
    <p:sldId id="331" r:id="rId9"/>
    <p:sldId id="332" r:id="rId10"/>
    <p:sldId id="336" r:id="rId11"/>
    <p:sldId id="337" r:id="rId12"/>
    <p:sldId id="315" r:id="rId13"/>
    <p:sldId id="334" r:id="rId14"/>
    <p:sldId id="335" r:id="rId15"/>
    <p:sldId id="329" r:id="rId16"/>
  </p:sldIdLst>
  <p:sldSz cx="9144000" cy="6858000" type="screen4x3"/>
  <p:notesSz cx="6797675" cy="9926638"/>
  <p:defaultTextStyle>
    <a:defPPr>
      <a:defRPr lang="de-DE"/>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2880" userDrawn="1">
          <p15:clr>
            <a:srgbClr val="A4A3A4"/>
          </p15:clr>
        </p15:guide>
        <p15:guide id="3" pos="340" userDrawn="1">
          <p15:clr>
            <a:srgbClr val="A4A3A4"/>
          </p15:clr>
        </p15:guide>
        <p15:guide id="4" pos="2835" userDrawn="1">
          <p15:clr>
            <a:srgbClr val="A4A3A4"/>
          </p15:clr>
        </p15:guide>
        <p15:guide id="5" pos="2925" userDrawn="1">
          <p15:clr>
            <a:srgbClr val="A4A3A4"/>
          </p15:clr>
        </p15:guide>
        <p15:guide id="6" pos="5420" userDrawn="1">
          <p15:clr>
            <a:srgbClr val="A4A3A4"/>
          </p15:clr>
        </p15:guide>
        <p15:guide id="7" orient="horz" pos="2659" userDrawn="1">
          <p15:clr>
            <a:srgbClr val="A4A3A4"/>
          </p15:clr>
        </p15:guide>
        <p15:guide id="8" orient="horz" pos="2137" userDrawn="1">
          <p15:clr>
            <a:srgbClr val="A4A3A4"/>
          </p15:clr>
        </p15:guide>
        <p15:guide id="9" orient="horz" pos="2863" userDrawn="1">
          <p15:clr>
            <a:srgbClr val="A4A3A4"/>
          </p15:clr>
        </p15:guide>
        <p15:guide id="10" orient="horz" pos="2954" userDrawn="1">
          <p15:clr>
            <a:srgbClr val="A4A3A4"/>
          </p15:clr>
        </p15:guide>
        <p15:guide id="11" orient="horz" pos="3181" userDrawn="1">
          <p15:clr>
            <a:srgbClr val="A4A3A4"/>
          </p15:clr>
        </p15:guide>
        <p15:guide id="12" orient="horz" pos="3271" userDrawn="1">
          <p15:clr>
            <a:srgbClr val="A4A3A4"/>
          </p15:clr>
        </p15:guide>
        <p15:guide id="13" orient="horz" pos="3498" userDrawn="1">
          <p15:clr>
            <a:srgbClr val="A4A3A4"/>
          </p15:clr>
        </p15:guide>
        <p15:guide id="14" orient="horz" pos="3589" userDrawn="1">
          <p15:clr>
            <a:srgbClr val="A4A3A4"/>
          </p15:clr>
        </p15:guide>
        <p15:guide id="15" orient="horz" pos="3816" userDrawn="1">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FF8585"/>
    <a:srgbClr val="0037A4"/>
    <a:srgbClr val="FFFFFF"/>
    <a:srgbClr val="3C3C3C"/>
    <a:srgbClr val="B40000"/>
    <a:srgbClr val="841817"/>
    <a:srgbClr val="786C54"/>
    <a:srgbClr val="B5A074"/>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8" autoAdjust="0"/>
    <p:restoredTop sz="91791" autoAdjust="0"/>
  </p:normalViewPr>
  <p:slideViewPr>
    <p:cSldViewPr snapToObjects="1">
      <p:cViewPr varScale="1">
        <p:scale>
          <a:sx n="118" d="100"/>
          <a:sy n="118" d="100"/>
        </p:scale>
        <p:origin x="-1350" y="-108"/>
      </p:cViewPr>
      <p:guideLst>
        <p:guide orient="horz" pos="2659"/>
        <p:guide orient="horz" pos="2137"/>
        <p:guide orient="horz" pos="2863"/>
        <p:guide orient="horz" pos="2954"/>
        <p:guide orient="horz" pos="3181"/>
        <p:guide orient="horz" pos="3271"/>
        <p:guide orient="horz" pos="3498"/>
        <p:guide orient="horz" pos="3589"/>
        <p:guide orient="horz" pos="3816"/>
        <p:guide pos="2880"/>
        <p:guide pos="340"/>
        <p:guide pos="2835"/>
        <p:guide pos="2925"/>
        <p:guide pos="54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93" d="100"/>
          <a:sy n="93" d="100"/>
        </p:scale>
        <p:origin x="-3774" y="-102"/>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r>
              <a:rPr lang="de-DE"/>
              <a:t>8./9. Oktober 2015 - Operation Seminar - RP</a:t>
            </a:r>
          </a:p>
        </p:txBody>
      </p:sp>
      <p:sp>
        <p:nvSpPr>
          <p:cNvPr id="3" name="Datumsplatzhalt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359C8E8E-F98B-6247-AD9E-286C80B481A5}" type="datetimeFigureOut">
              <a:rPr lang="de-DE" smtClean="0"/>
              <a:t>11.06.2019</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94945FA0-DD07-B841-BBE1-4765837E22F2}" type="slidenum">
              <a:rPr lang="de-DE" smtClean="0"/>
              <a:t>‹Nr.›</a:t>
            </a:fld>
            <a:endParaRPr lang="de-DE"/>
          </a:p>
        </p:txBody>
      </p:sp>
    </p:spTree>
    <p:extLst>
      <p:ext uri="{BB962C8B-B14F-4D97-AF65-F5344CB8AC3E}">
        <p14:creationId xmlns:p14="http://schemas.microsoft.com/office/powerpoint/2010/main" val="539700928"/>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r>
              <a:rPr lang="de-DE"/>
              <a:t>8./9. Oktober 2015 - Operation Seminar - RP</a:t>
            </a:r>
          </a:p>
        </p:txBody>
      </p:sp>
      <p:sp>
        <p:nvSpPr>
          <p:cNvPr id="3" name="Datumsplatzhalt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AF8F7778-24E1-3247-8B15-5CD48FD73971}" type="datetimeFigureOut">
              <a:rPr lang="de-DE" smtClean="0"/>
              <a:t>11.06.2019</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FA961872-76CF-0948-9E37-5F8226A96F5A}" type="slidenum">
              <a:rPr lang="de-DE" smtClean="0"/>
              <a:t>‹Nr.›</a:t>
            </a:fld>
            <a:endParaRPr lang="de-DE"/>
          </a:p>
        </p:txBody>
      </p:sp>
    </p:spTree>
    <p:extLst>
      <p:ext uri="{BB962C8B-B14F-4D97-AF65-F5344CB8AC3E}">
        <p14:creationId xmlns:p14="http://schemas.microsoft.com/office/powerpoint/2010/main" val="1688004327"/>
      </p:ext>
    </p:extLst>
  </p:cSld>
  <p:clrMap bg1="lt1" tx1="dk1" bg2="lt2" tx2="dk2" accent1="accent1" accent2="accent2" accent3="accent3" accent4="accent4" accent5="accent5" accent6="accent6" hlink="hlink" folHlink="folHlink"/>
  <p:hf sldNum="0" ftr="0" dt="0"/>
  <p:notesStyle>
    <a:lvl1pPr marL="0" algn="l" defTabSz="389626" rtl="0" eaLnBrk="1" latinLnBrk="0" hangingPunct="1">
      <a:defRPr sz="1000" kern="1200">
        <a:solidFill>
          <a:schemeClr val="tx1"/>
        </a:solidFill>
        <a:latin typeface="+mn-lt"/>
        <a:ea typeface="+mn-ea"/>
        <a:cs typeface="+mn-cs"/>
      </a:defRPr>
    </a:lvl1pPr>
    <a:lvl2pPr marL="389626" algn="l" defTabSz="389626" rtl="0" eaLnBrk="1" latinLnBrk="0" hangingPunct="1">
      <a:defRPr sz="1000" kern="1200">
        <a:solidFill>
          <a:schemeClr val="tx1"/>
        </a:solidFill>
        <a:latin typeface="+mn-lt"/>
        <a:ea typeface="+mn-ea"/>
        <a:cs typeface="+mn-cs"/>
      </a:defRPr>
    </a:lvl2pPr>
    <a:lvl3pPr marL="779252" algn="l" defTabSz="389626" rtl="0" eaLnBrk="1" latinLnBrk="0" hangingPunct="1">
      <a:defRPr sz="1000" kern="1200">
        <a:solidFill>
          <a:schemeClr val="tx1"/>
        </a:solidFill>
        <a:latin typeface="+mn-lt"/>
        <a:ea typeface="+mn-ea"/>
        <a:cs typeface="+mn-cs"/>
      </a:defRPr>
    </a:lvl3pPr>
    <a:lvl4pPr marL="1168878" algn="l" defTabSz="389626" rtl="0" eaLnBrk="1" latinLnBrk="0" hangingPunct="1">
      <a:defRPr sz="1000" kern="1200">
        <a:solidFill>
          <a:schemeClr val="tx1"/>
        </a:solidFill>
        <a:latin typeface="+mn-lt"/>
        <a:ea typeface="+mn-ea"/>
        <a:cs typeface="+mn-cs"/>
      </a:defRPr>
    </a:lvl4pPr>
    <a:lvl5pPr marL="1558503" algn="l" defTabSz="389626" rtl="0" eaLnBrk="1" latinLnBrk="0" hangingPunct="1">
      <a:defRPr sz="1000" kern="1200">
        <a:solidFill>
          <a:schemeClr val="tx1"/>
        </a:solidFill>
        <a:latin typeface="+mn-lt"/>
        <a:ea typeface="+mn-ea"/>
        <a:cs typeface="+mn-cs"/>
      </a:defRPr>
    </a:lvl5pPr>
    <a:lvl6pPr marL="1948129" algn="l" defTabSz="389626" rtl="0" eaLnBrk="1" latinLnBrk="0" hangingPunct="1">
      <a:defRPr sz="1000" kern="1200">
        <a:solidFill>
          <a:schemeClr val="tx1"/>
        </a:solidFill>
        <a:latin typeface="+mn-lt"/>
        <a:ea typeface="+mn-ea"/>
        <a:cs typeface="+mn-cs"/>
      </a:defRPr>
    </a:lvl6pPr>
    <a:lvl7pPr marL="2337755" algn="l" defTabSz="389626" rtl="0" eaLnBrk="1" latinLnBrk="0" hangingPunct="1">
      <a:defRPr sz="1000" kern="1200">
        <a:solidFill>
          <a:schemeClr val="tx1"/>
        </a:solidFill>
        <a:latin typeface="+mn-lt"/>
        <a:ea typeface="+mn-ea"/>
        <a:cs typeface="+mn-cs"/>
      </a:defRPr>
    </a:lvl7pPr>
    <a:lvl8pPr marL="2727381" algn="l" defTabSz="389626" rtl="0" eaLnBrk="1" latinLnBrk="0" hangingPunct="1">
      <a:defRPr sz="1000" kern="1200">
        <a:solidFill>
          <a:schemeClr val="tx1"/>
        </a:solidFill>
        <a:latin typeface="+mn-lt"/>
        <a:ea typeface="+mn-ea"/>
        <a:cs typeface="+mn-cs"/>
      </a:defRPr>
    </a:lvl8pPr>
    <a:lvl9pPr marL="3117007" algn="l" defTabSz="389626"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r>
              <a:rPr lang="de-DE"/>
              <a:t>8./9. Oktober 2015 - Operation Seminar - RP</a:t>
            </a:r>
          </a:p>
        </p:txBody>
      </p:sp>
    </p:spTree>
    <p:extLst>
      <p:ext uri="{BB962C8B-B14F-4D97-AF65-F5344CB8AC3E}">
        <p14:creationId xmlns:p14="http://schemas.microsoft.com/office/powerpoint/2010/main" val="418182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idx="10"/>
          </p:nvPr>
        </p:nvSpPr>
        <p:spPr/>
        <p:txBody>
          <a:bodyPr/>
          <a:lstStyle/>
          <a:p>
            <a:r>
              <a:rPr lang="de-DE"/>
              <a:t>8./9. Oktober 2015 - Operation Seminar - RP</a:t>
            </a:r>
          </a:p>
        </p:txBody>
      </p:sp>
    </p:spTree>
    <p:extLst>
      <p:ext uri="{BB962C8B-B14F-4D97-AF65-F5344CB8AC3E}">
        <p14:creationId xmlns:p14="http://schemas.microsoft.com/office/powerpoint/2010/main" val="181716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2" name="Titel 1"/>
          <p:cNvSpPr>
            <a:spLocks noGrp="1"/>
          </p:cNvSpPr>
          <p:nvPr>
            <p:ph type="title"/>
          </p:nvPr>
        </p:nvSpPr>
        <p:spPr>
          <a:xfrm>
            <a:off x="457200" y="1836001"/>
            <a:ext cx="7115175" cy="2793151"/>
          </a:xfrm>
          <a:prstGeom prst="rect">
            <a:avLst/>
          </a:prstGeom>
        </p:spPr>
        <p:txBody>
          <a:bodyPr/>
          <a:lstStyle>
            <a:lvl1pPr marL="0" indent="0">
              <a:buClr>
                <a:schemeClr val="accent6"/>
              </a:buClr>
              <a:buFont typeface="Arial" panose="020B0604020202020204" pitchFamily="34" charset="0"/>
              <a:buNone/>
              <a:defRPr lang="de-DE" dirty="0" smtClean="0"/>
            </a:lvl1pPr>
          </a:lstStyle>
          <a:p>
            <a:r>
              <a:rPr lang="de-DE"/>
              <a:t>Titelmasterformat durch Klicken bearbeiten</a:t>
            </a:r>
            <a:endParaRPr lang="de-DE" dirty="0"/>
          </a:p>
        </p:txBody>
      </p:sp>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dirty="0"/>
              <a:t>Reederei F. </a:t>
            </a:r>
            <a:r>
              <a:rPr lang="de-DE" dirty="0" err="1"/>
              <a:t>Laeisz</a:t>
            </a:r>
            <a:r>
              <a:rPr lang="de-DE" dirty="0"/>
              <a:t> – Bonn 14. Juni 2018 </a:t>
            </a:r>
          </a:p>
        </p:txBody>
      </p:sp>
      <p:sp>
        <p:nvSpPr>
          <p:cNvPr id="5" name="Textplatzhalter 6"/>
          <p:cNvSpPr>
            <a:spLocks noGrp="1"/>
          </p:cNvSpPr>
          <p:nvPr>
            <p:ph type="body" sz="quarter" idx="12" hasCustomPrompt="1"/>
          </p:nvPr>
        </p:nvSpPr>
        <p:spPr>
          <a:xfrm>
            <a:off x="540002" y="273601"/>
            <a:ext cx="3876675" cy="447675"/>
          </a:xfrm>
          <a:prstGeom prst="rect">
            <a:avLst/>
          </a:prstGeom>
        </p:spPr>
        <p:txBody>
          <a:bodyPr/>
          <a:lstStyle>
            <a:lvl1pPr>
              <a:defRPr lang="de-DE" sz="1400" b="0" kern="1200" dirty="0" smtClean="0">
                <a:ln>
                  <a:noFill/>
                </a:ln>
                <a:solidFill>
                  <a:schemeClr val="tx2"/>
                </a:solidFill>
                <a:latin typeface="+mn-lt"/>
                <a:ea typeface="+mn-ea"/>
                <a:cs typeface="+mn-cs"/>
              </a:defRPr>
            </a:lvl1pPr>
            <a:lvl2pPr>
              <a:defRPr lang="de-DE" sz="1400" b="0" kern="1200" dirty="0" smtClean="0">
                <a:ln>
                  <a:noFill/>
                </a:ln>
                <a:solidFill>
                  <a:schemeClr val="tx2"/>
                </a:solidFill>
                <a:latin typeface="+mn-lt"/>
                <a:ea typeface="+mn-ea"/>
                <a:cs typeface="+mn-cs"/>
              </a:defRPr>
            </a:lvl2pPr>
            <a:lvl3pPr>
              <a:defRPr lang="de-DE" sz="1400" b="0" kern="1200" dirty="0" smtClean="0">
                <a:ln>
                  <a:noFill/>
                </a:ln>
                <a:solidFill>
                  <a:schemeClr val="tx2"/>
                </a:solidFill>
                <a:latin typeface="+mn-lt"/>
                <a:ea typeface="+mn-ea"/>
                <a:cs typeface="+mn-cs"/>
              </a:defRPr>
            </a:lvl3pPr>
            <a:lvl4pPr>
              <a:defRPr lang="de-DE" sz="1400" b="0" kern="1200" dirty="0" smtClean="0">
                <a:ln>
                  <a:noFill/>
                </a:ln>
                <a:solidFill>
                  <a:schemeClr val="tx2"/>
                </a:solidFill>
                <a:latin typeface="+mn-lt"/>
                <a:ea typeface="+mn-ea"/>
                <a:cs typeface="+mn-cs"/>
              </a:defRPr>
            </a:lvl4pPr>
            <a:lvl5pPr>
              <a:defRPr lang="de-DE" sz="1400" b="0" kern="1200" dirty="0">
                <a:ln>
                  <a:noFill/>
                </a:ln>
                <a:solidFill>
                  <a:schemeClr val="tx2"/>
                </a:solidFill>
                <a:latin typeface="+mn-lt"/>
                <a:ea typeface="+mn-ea"/>
                <a:cs typeface="+mn-cs"/>
              </a:defRPr>
            </a:lvl5pPr>
          </a:lstStyle>
          <a:p>
            <a:pPr lvl="0"/>
            <a:r>
              <a:rPr lang="de-DE" dirty="0"/>
              <a:t>Datum – Überschrift</a:t>
            </a:r>
          </a:p>
        </p:txBody>
      </p:sp>
    </p:spTree>
    <p:extLst>
      <p:ext uri="{BB962C8B-B14F-4D97-AF65-F5344CB8AC3E}">
        <p14:creationId xmlns:p14="http://schemas.microsoft.com/office/powerpoint/2010/main" val="3460169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a:t>Reederei F. Laeisz – Bonn 14. Juni 2018 </a:t>
            </a:r>
            <a:endParaRPr lang="de-DE" dirty="0"/>
          </a:p>
        </p:txBody>
      </p:sp>
      <p:graphicFrame>
        <p:nvGraphicFramePr>
          <p:cNvPr id="7" name="Tabelle 6"/>
          <p:cNvGraphicFramePr>
            <a:graphicFrameLocks noGrp="1"/>
          </p:cNvGraphicFramePr>
          <p:nvPr userDrawn="1">
            <p:extLst>
              <p:ext uri="{D42A27DB-BD31-4B8C-83A1-F6EECF244321}">
                <p14:modId xmlns:p14="http://schemas.microsoft.com/office/powerpoint/2010/main" val="3161477347"/>
              </p:ext>
            </p:extLst>
          </p:nvPr>
        </p:nvGraphicFramePr>
        <p:xfrm>
          <a:off x="539554" y="1645644"/>
          <a:ext cx="7393714" cy="2791101"/>
        </p:xfrm>
        <a:graphic>
          <a:graphicData uri="http://schemas.openxmlformats.org/drawingml/2006/table">
            <a:tbl>
              <a:tblPr firstRow="1" bandRow="1">
                <a:tableStyleId>{073A0DAA-6AF3-43AB-8588-CEC1D06C72B9}</a:tableStyleId>
              </a:tblPr>
              <a:tblGrid>
                <a:gridCol w="6377714">
                  <a:extLst>
                    <a:ext uri="{9D8B030D-6E8A-4147-A177-3AD203B41FA5}">
                      <a16:colId xmlns="" xmlns:a16="http://schemas.microsoft.com/office/drawing/2014/main" val="20000"/>
                    </a:ext>
                  </a:extLst>
                </a:gridCol>
                <a:gridCol w="1016000">
                  <a:extLst>
                    <a:ext uri="{9D8B030D-6E8A-4147-A177-3AD203B41FA5}">
                      <a16:colId xmlns="" xmlns:a16="http://schemas.microsoft.com/office/drawing/2014/main" val="20001"/>
                    </a:ext>
                  </a:extLst>
                </a:gridCol>
              </a:tblGrid>
              <a:tr h="396240">
                <a:tc>
                  <a:txBody>
                    <a:bodyPr/>
                    <a:lstStyle/>
                    <a:p>
                      <a:r>
                        <a:rPr lang="en-GB" sz="2000" b="0" noProof="0" dirty="0">
                          <a:solidFill>
                            <a:schemeClr val="accent6"/>
                          </a:solidFill>
                        </a:rPr>
                        <a:t>Chapter</a:t>
                      </a:r>
                    </a:p>
                  </a:txBody>
                  <a:tcPr>
                    <a:noFill/>
                  </a:tcPr>
                </a:tc>
                <a:tc>
                  <a:txBody>
                    <a:bodyPr/>
                    <a:lstStyle/>
                    <a:p>
                      <a:pPr algn="r"/>
                      <a:r>
                        <a:rPr lang="de-DE" sz="2000" b="0" dirty="0">
                          <a:solidFill>
                            <a:schemeClr val="accent6"/>
                          </a:solidFill>
                        </a:rPr>
                        <a:t>Page</a:t>
                      </a:r>
                    </a:p>
                  </a:txBody>
                  <a:tcPr>
                    <a:noFill/>
                  </a:tcPr>
                </a:tc>
                <a:extLst>
                  <a:ext uri="{0D108BD9-81ED-4DB2-BD59-A6C34878D82A}">
                    <a16:rowId xmlns="" xmlns:a16="http://schemas.microsoft.com/office/drawing/2014/main" val="10000"/>
                  </a:ext>
                </a:extLst>
              </a:tr>
              <a:tr h="396240">
                <a:tc>
                  <a:txBody>
                    <a:bodyPr/>
                    <a:lstStyle/>
                    <a:p>
                      <a:r>
                        <a:rPr lang="de-DE" sz="2000" b="0" dirty="0">
                          <a:solidFill>
                            <a:schemeClr val="tx2"/>
                          </a:solidFill>
                        </a:rPr>
                        <a:t>Schrift</a:t>
                      </a:r>
                    </a:p>
                  </a:txBody>
                  <a:tcPr>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3</a:t>
                      </a:r>
                    </a:p>
                  </a:txBody>
                  <a:tcPr>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96240">
                <a:tc>
                  <a:txBody>
                    <a:bodyPr/>
                    <a:lstStyle/>
                    <a:p>
                      <a:r>
                        <a:rPr lang="de-DE" sz="2000" b="0" dirty="0">
                          <a:solidFill>
                            <a:schemeClr val="tx2"/>
                          </a:solidFill>
                        </a:rPr>
                        <a:t>Farben</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4</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13661">
                <a:tc>
                  <a:txBody>
                    <a:bodyPr/>
                    <a:lstStyle/>
                    <a:p>
                      <a:r>
                        <a:rPr lang="de-DE" sz="2000" b="0" dirty="0">
                          <a:solidFill>
                            <a:schemeClr val="tx2"/>
                          </a:solidFill>
                        </a:rPr>
                        <a:t>Tabellen</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5</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96240">
                <a:tc>
                  <a:txBody>
                    <a:bodyPr/>
                    <a:lstStyle/>
                    <a:p>
                      <a:r>
                        <a:rPr lang="de-DE" sz="2000" b="0" dirty="0">
                          <a:solidFill>
                            <a:schemeClr val="tx2"/>
                          </a:solidFill>
                        </a:rPr>
                        <a:t>Linien und Pfeile</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6</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3962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2"/>
                          </a:solidFill>
                        </a:rPr>
                        <a:t>SmartArt</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7</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39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b="0" dirty="0">
                          <a:solidFill>
                            <a:schemeClr val="tx2"/>
                          </a:solidFill>
                        </a:rPr>
                        <a:t>Beispielpräsentation</a:t>
                      </a:r>
                    </a:p>
                  </a:txBody>
                  <a:tcPr>
                    <a:lnT w="12700" cap="flat" cmpd="sng" algn="ctr">
                      <a:solidFill>
                        <a:srgbClr val="BFBFBF"/>
                      </a:solidFill>
                      <a:prstDash val="solid"/>
                      <a:round/>
                      <a:headEnd type="none" w="med" len="med"/>
                      <a:tailEnd type="none" w="med" len="med"/>
                    </a:lnT>
                    <a:solidFill>
                      <a:schemeClr val="bg1"/>
                    </a:solidFill>
                  </a:tcPr>
                </a:tc>
                <a:tc>
                  <a:txBody>
                    <a:bodyPr/>
                    <a:lstStyle/>
                    <a:p>
                      <a:pPr algn="r"/>
                      <a:r>
                        <a:rPr lang="de-DE" sz="2000" b="0" dirty="0">
                          <a:solidFill>
                            <a:schemeClr val="tx2"/>
                          </a:solidFill>
                        </a:rPr>
                        <a:t>9</a:t>
                      </a:r>
                    </a:p>
                  </a:txBody>
                  <a:tcPr>
                    <a:lnT w="12700" cap="flat" cmpd="sng" algn="ctr">
                      <a:solidFill>
                        <a:srgbClr val="BFBFBF"/>
                      </a:solidFill>
                      <a:prstDash val="solid"/>
                      <a:round/>
                      <a:headEnd type="none" w="med" len="med"/>
                      <a:tailEnd type="none" w="med" len="med"/>
                    </a:lnT>
                    <a:solidFill>
                      <a:schemeClr val="bg1"/>
                    </a:solidFill>
                  </a:tcPr>
                </a:tc>
                <a:extLst>
                  <a:ext uri="{0D108BD9-81ED-4DB2-BD59-A6C34878D82A}">
                    <a16:rowId xmlns="" xmlns:a16="http://schemas.microsoft.com/office/drawing/2014/main" val="10006"/>
                  </a:ext>
                </a:extLst>
              </a:tr>
            </a:tbl>
          </a:graphicData>
        </a:graphic>
      </p:graphicFrame>
      <p:sp>
        <p:nvSpPr>
          <p:cNvPr id="8" name="Textfeld 7"/>
          <p:cNvSpPr txBox="1"/>
          <p:nvPr userDrawn="1"/>
        </p:nvSpPr>
        <p:spPr>
          <a:xfrm>
            <a:off x="540004" y="852954"/>
            <a:ext cx="1278961" cy="494185"/>
          </a:xfrm>
          <a:prstGeom prst="rect">
            <a:avLst/>
          </a:prstGeom>
          <a:noFill/>
        </p:spPr>
        <p:txBody>
          <a:bodyPr wrap="none" lIns="77925" tIns="38963" rIns="77925" bIns="38963" rtlCol="0">
            <a:spAutoFit/>
          </a:bodyPr>
          <a:lstStyle/>
          <a:p>
            <a:r>
              <a:rPr lang="de-DE" sz="2700" dirty="0">
                <a:solidFill>
                  <a:schemeClr val="accent2"/>
                </a:solidFill>
              </a:rPr>
              <a:t>Content</a:t>
            </a:r>
          </a:p>
        </p:txBody>
      </p:sp>
    </p:spTree>
    <p:extLst>
      <p:ext uri="{BB962C8B-B14F-4D97-AF65-F5344CB8AC3E}">
        <p14:creationId xmlns:p14="http://schemas.microsoft.com/office/powerpoint/2010/main" val="815540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a:t>Reederei F. Laeisz – Bonn 14. Juni 2018 </a:t>
            </a:r>
            <a:endParaRPr lang="de-DE" dirty="0"/>
          </a:p>
        </p:txBody>
      </p:sp>
      <p:graphicFrame>
        <p:nvGraphicFramePr>
          <p:cNvPr id="7" name="Tabelle 6"/>
          <p:cNvGraphicFramePr>
            <a:graphicFrameLocks noGrp="1"/>
          </p:cNvGraphicFramePr>
          <p:nvPr userDrawn="1">
            <p:extLst>
              <p:ext uri="{D42A27DB-BD31-4B8C-83A1-F6EECF244321}">
                <p14:modId xmlns:p14="http://schemas.microsoft.com/office/powerpoint/2010/main" val="3762378513"/>
              </p:ext>
            </p:extLst>
          </p:nvPr>
        </p:nvGraphicFramePr>
        <p:xfrm>
          <a:off x="539554" y="1645644"/>
          <a:ext cx="7393714" cy="2791101"/>
        </p:xfrm>
        <a:graphic>
          <a:graphicData uri="http://schemas.openxmlformats.org/drawingml/2006/table">
            <a:tbl>
              <a:tblPr firstRow="1" bandRow="1">
                <a:tableStyleId>{073A0DAA-6AF3-43AB-8588-CEC1D06C72B9}</a:tableStyleId>
              </a:tblPr>
              <a:tblGrid>
                <a:gridCol w="6377714">
                  <a:extLst>
                    <a:ext uri="{9D8B030D-6E8A-4147-A177-3AD203B41FA5}">
                      <a16:colId xmlns="" xmlns:a16="http://schemas.microsoft.com/office/drawing/2014/main" val="20000"/>
                    </a:ext>
                  </a:extLst>
                </a:gridCol>
                <a:gridCol w="1016000">
                  <a:extLst>
                    <a:ext uri="{9D8B030D-6E8A-4147-A177-3AD203B41FA5}">
                      <a16:colId xmlns="" xmlns:a16="http://schemas.microsoft.com/office/drawing/2014/main" val="20001"/>
                    </a:ext>
                  </a:extLst>
                </a:gridCol>
              </a:tblGrid>
              <a:tr h="396240">
                <a:tc>
                  <a:txBody>
                    <a:bodyPr/>
                    <a:lstStyle/>
                    <a:p>
                      <a:r>
                        <a:rPr lang="en-GB" sz="2000" b="0" noProof="0" dirty="0" err="1">
                          <a:solidFill>
                            <a:schemeClr val="accent6"/>
                          </a:solidFill>
                        </a:rPr>
                        <a:t>Inhalt</a:t>
                      </a:r>
                      <a:endParaRPr lang="en-GB" sz="2000" b="0" noProof="0" dirty="0">
                        <a:solidFill>
                          <a:schemeClr val="accent6"/>
                        </a:solidFill>
                      </a:endParaRPr>
                    </a:p>
                  </a:txBody>
                  <a:tcPr>
                    <a:noFill/>
                  </a:tcPr>
                </a:tc>
                <a:tc>
                  <a:txBody>
                    <a:bodyPr/>
                    <a:lstStyle/>
                    <a:p>
                      <a:pPr algn="r"/>
                      <a:r>
                        <a:rPr lang="de-DE" sz="2000" b="0" dirty="0">
                          <a:solidFill>
                            <a:schemeClr val="accent6"/>
                          </a:solidFill>
                        </a:rPr>
                        <a:t>Seite</a:t>
                      </a:r>
                    </a:p>
                  </a:txBody>
                  <a:tcPr>
                    <a:noFill/>
                  </a:tcPr>
                </a:tc>
                <a:extLst>
                  <a:ext uri="{0D108BD9-81ED-4DB2-BD59-A6C34878D82A}">
                    <a16:rowId xmlns="" xmlns:a16="http://schemas.microsoft.com/office/drawing/2014/main" val="10000"/>
                  </a:ext>
                </a:extLst>
              </a:tr>
              <a:tr h="396240">
                <a:tc>
                  <a:txBody>
                    <a:bodyPr/>
                    <a:lstStyle/>
                    <a:p>
                      <a:r>
                        <a:rPr lang="de-DE" sz="2000" b="0" dirty="0">
                          <a:solidFill>
                            <a:schemeClr val="tx2"/>
                          </a:solidFill>
                        </a:rPr>
                        <a:t>Schrift</a:t>
                      </a:r>
                    </a:p>
                  </a:txBody>
                  <a:tcPr>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3</a:t>
                      </a:r>
                    </a:p>
                  </a:txBody>
                  <a:tcPr>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96240">
                <a:tc>
                  <a:txBody>
                    <a:bodyPr/>
                    <a:lstStyle/>
                    <a:p>
                      <a:r>
                        <a:rPr lang="de-DE" sz="2000" b="0" dirty="0">
                          <a:solidFill>
                            <a:schemeClr val="tx2"/>
                          </a:solidFill>
                        </a:rPr>
                        <a:t>Farben</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4</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13661">
                <a:tc>
                  <a:txBody>
                    <a:bodyPr/>
                    <a:lstStyle/>
                    <a:p>
                      <a:r>
                        <a:rPr lang="de-DE" sz="2000" b="0" dirty="0">
                          <a:solidFill>
                            <a:schemeClr val="tx2"/>
                          </a:solidFill>
                        </a:rPr>
                        <a:t>Tabellen</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5</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96240">
                <a:tc>
                  <a:txBody>
                    <a:bodyPr/>
                    <a:lstStyle/>
                    <a:p>
                      <a:r>
                        <a:rPr lang="de-DE" sz="2000" b="0" dirty="0">
                          <a:solidFill>
                            <a:schemeClr val="tx2"/>
                          </a:solidFill>
                        </a:rPr>
                        <a:t>Linien und Pfeile</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6</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3962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2"/>
                          </a:solidFill>
                        </a:rPr>
                        <a:t>SmartArt</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7</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39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b="0" dirty="0">
                          <a:solidFill>
                            <a:schemeClr val="tx2"/>
                          </a:solidFill>
                        </a:rPr>
                        <a:t>Beispielpräsentation</a:t>
                      </a:r>
                    </a:p>
                  </a:txBody>
                  <a:tcPr>
                    <a:lnT w="12700" cap="flat" cmpd="sng" algn="ctr">
                      <a:solidFill>
                        <a:srgbClr val="BFBFBF"/>
                      </a:solidFill>
                      <a:prstDash val="solid"/>
                      <a:round/>
                      <a:headEnd type="none" w="med" len="med"/>
                      <a:tailEnd type="none" w="med" len="med"/>
                    </a:lnT>
                    <a:solidFill>
                      <a:schemeClr val="bg1"/>
                    </a:solidFill>
                  </a:tcPr>
                </a:tc>
                <a:tc>
                  <a:txBody>
                    <a:bodyPr/>
                    <a:lstStyle/>
                    <a:p>
                      <a:pPr algn="r"/>
                      <a:r>
                        <a:rPr lang="de-DE" sz="2000" b="0" dirty="0">
                          <a:solidFill>
                            <a:schemeClr val="tx2"/>
                          </a:solidFill>
                        </a:rPr>
                        <a:t>9</a:t>
                      </a:r>
                    </a:p>
                  </a:txBody>
                  <a:tcPr>
                    <a:lnT w="12700" cap="flat" cmpd="sng" algn="ctr">
                      <a:solidFill>
                        <a:srgbClr val="BFBFBF"/>
                      </a:solidFill>
                      <a:prstDash val="solid"/>
                      <a:round/>
                      <a:headEnd type="none" w="med" len="med"/>
                      <a:tailEnd type="none" w="med" len="med"/>
                    </a:lnT>
                    <a:solidFill>
                      <a:schemeClr val="bg1"/>
                    </a:solidFill>
                  </a:tcPr>
                </a:tc>
                <a:extLst>
                  <a:ext uri="{0D108BD9-81ED-4DB2-BD59-A6C34878D82A}">
                    <a16:rowId xmlns="" xmlns:a16="http://schemas.microsoft.com/office/drawing/2014/main" val="10006"/>
                  </a:ext>
                </a:extLst>
              </a:tr>
            </a:tbl>
          </a:graphicData>
        </a:graphic>
      </p:graphicFrame>
      <p:sp>
        <p:nvSpPr>
          <p:cNvPr id="8" name="Textfeld 7"/>
          <p:cNvSpPr txBox="1"/>
          <p:nvPr userDrawn="1"/>
        </p:nvSpPr>
        <p:spPr>
          <a:xfrm>
            <a:off x="540004" y="852954"/>
            <a:ext cx="2463709" cy="494185"/>
          </a:xfrm>
          <a:prstGeom prst="rect">
            <a:avLst/>
          </a:prstGeom>
          <a:noFill/>
        </p:spPr>
        <p:txBody>
          <a:bodyPr wrap="none" lIns="77925" tIns="38963" rIns="77925" bIns="38963" rtlCol="0">
            <a:spAutoFit/>
          </a:bodyPr>
          <a:lstStyle/>
          <a:p>
            <a:r>
              <a:rPr lang="de-DE" sz="2700" dirty="0" err="1">
                <a:solidFill>
                  <a:schemeClr val="accent2"/>
                </a:solidFill>
              </a:rPr>
              <a:t>Inhaltsverzeichis</a:t>
            </a:r>
            <a:endParaRPr lang="de-DE" sz="2700" dirty="0">
              <a:solidFill>
                <a:schemeClr val="accent2"/>
              </a:solidFill>
            </a:endParaRPr>
          </a:p>
        </p:txBody>
      </p:sp>
    </p:spTree>
    <p:extLst>
      <p:ext uri="{BB962C8B-B14F-4D97-AF65-F5344CB8AC3E}">
        <p14:creationId xmlns:p14="http://schemas.microsoft.com/office/powerpoint/2010/main" val="1323804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a:t>Reederei F. Laeisz – Bonn 14. Juni 2018 </a:t>
            </a:r>
            <a:endParaRPr lang="de-DE" dirty="0"/>
          </a:p>
        </p:txBody>
      </p:sp>
    </p:spTree>
    <p:extLst>
      <p:ext uri="{BB962C8B-B14F-4D97-AF65-F5344CB8AC3E}">
        <p14:creationId xmlns:p14="http://schemas.microsoft.com/office/powerpoint/2010/main" val="1120435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einfach">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9" name="Textplatzhalter 4"/>
          <p:cNvSpPr>
            <a:spLocks noGrp="1"/>
          </p:cNvSpPr>
          <p:nvPr>
            <p:ph type="body" sz="quarter" idx="14"/>
          </p:nvPr>
        </p:nvSpPr>
        <p:spPr>
          <a:xfrm>
            <a:off x="539750" y="2047877"/>
            <a:ext cx="8055610" cy="4295775"/>
          </a:xfrm>
          <a:prstGeom prst="rect">
            <a:avLst/>
          </a:prstGeom>
        </p:spPr>
        <p:txBody>
          <a:bodyPr/>
          <a:lstStyle>
            <a:lvl1pPr marL="0" indent="0">
              <a:buClr>
                <a:schemeClr val="accent6"/>
              </a:buClr>
              <a:buFont typeface="Arial" panose="020B0604020202020204" pitchFamily="34" charset="0"/>
              <a:buNone/>
              <a:defRPr sz="1500">
                <a:solidFill>
                  <a:schemeClr val="accent2"/>
                </a:solidFill>
              </a:defRPr>
            </a:lvl1pPr>
          </a:lstStyle>
          <a:p>
            <a:pPr lvl="0"/>
            <a:r>
              <a:rPr lang="de-DE"/>
              <a:t>Textmasterformat bearbeiten</a:t>
            </a:r>
          </a:p>
        </p:txBody>
      </p:sp>
    </p:spTree>
    <p:extLst>
      <p:ext uri="{BB962C8B-B14F-4D97-AF65-F5344CB8AC3E}">
        <p14:creationId xmlns:p14="http://schemas.microsoft.com/office/powerpoint/2010/main" val="2875822694"/>
      </p:ext>
    </p:extLst>
  </p:cSld>
  <p:clrMapOvr>
    <a:masterClrMapping/>
  </p:clrMapOvr>
  <p:extLst>
    <p:ext uri="{DCECCB84-F9BA-43D5-87BE-67443E8EF086}">
      <p15:sldGuideLst xmlns="" xmlns:p15="http://schemas.microsoft.com/office/powerpoint/2012/main">
        <p15:guide id="1" orient="horz" pos="913" userDrawn="1">
          <p15:clr>
            <a:srgbClr val="547EBF"/>
          </p15:clr>
        </p15:guide>
        <p15:guide id="2" pos="2880" userDrawn="1">
          <p15:clr>
            <a:srgbClr val="547EBF"/>
          </p15:clr>
        </p15:guide>
        <p15:guide id="3" orient="horz" pos="3997" userDrawn="1">
          <p15:clr>
            <a:srgbClr val="547EBF"/>
          </p15:clr>
        </p15:guide>
        <p15:guide id="4" pos="340" userDrawn="1">
          <p15:clr>
            <a:srgbClr val="547EBF"/>
          </p15:clr>
        </p15:guide>
        <p15:guide id="5" pos="5420" userDrawn="1">
          <p15:clr>
            <a:srgbClr val="547EB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12" name="Textplatzhalter 11"/>
          <p:cNvSpPr>
            <a:spLocks noGrp="1"/>
          </p:cNvSpPr>
          <p:nvPr>
            <p:ph type="body" sz="quarter" idx="14"/>
          </p:nvPr>
        </p:nvSpPr>
        <p:spPr>
          <a:xfrm>
            <a:off x="539750" y="2048400"/>
            <a:ext cx="8055610" cy="4316413"/>
          </a:xfrm>
          <a:prstGeom prst="rect">
            <a:avLst/>
          </a:prstGeom>
        </p:spPr>
        <p:txBody>
          <a:bodyPr/>
          <a:lstStyle>
            <a:lvl1pPr marL="285750" indent="-198438">
              <a:buClr>
                <a:schemeClr val="accent6"/>
              </a:buClr>
              <a:buFont typeface="Arial" panose="020B0604020202020204" pitchFamily="34" charset="0"/>
              <a:buChar char="•"/>
              <a:defRPr sz="1500">
                <a:solidFill>
                  <a:schemeClr val="accent2"/>
                </a:solidFill>
              </a:defRPr>
            </a:lvl1pPr>
            <a:lvl2pPr marL="675376" indent="-285750">
              <a:buClr>
                <a:schemeClr val="accent2"/>
              </a:buClr>
              <a:buFont typeface="Arial" panose="020B0604020202020204" pitchFamily="34" charset="0"/>
              <a:buChar char="•"/>
              <a:defRPr sz="1500">
                <a:solidFill>
                  <a:schemeClr val="accent3"/>
                </a:solidFill>
              </a:defRPr>
            </a:lvl2pPr>
            <a:lvl3pPr marL="1065002" indent="-285750">
              <a:buClr>
                <a:schemeClr val="accent3"/>
              </a:buClr>
              <a:buFont typeface="Arial" panose="020B0604020202020204" pitchFamily="34" charset="0"/>
              <a:buChar char="•"/>
              <a:defRPr sz="1500">
                <a:solidFill>
                  <a:schemeClr val="accent4"/>
                </a:solidFill>
              </a:defRPr>
            </a:lvl3pPr>
            <a:lvl4pPr>
              <a:defRPr sz="1500"/>
            </a:lvl4pPr>
            <a:lvl5pPr>
              <a:defRPr sz="1500"/>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78851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15" name="Textplatzhalter 14"/>
          <p:cNvSpPr>
            <a:spLocks noGrp="1"/>
          </p:cNvSpPr>
          <p:nvPr>
            <p:ph type="body" sz="quarter" idx="17"/>
          </p:nvPr>
        </p:nvSpPr>
        <p:spPr>
          <a:xfrm>
            <a:off x="4672798" y="2048400"/>
            <a:ext cx="3938400" cy="310806"/>
          </a:xfrm>
          <a:prstGeom prst="rect">
            <a:avLst/>
          </a:prstGeom>
        </p:spPr>
        <p:txBody>
          <a:bodyPr wrap="square" lIns="79200" tIns="39600" rIns="79200" bIns="39600">
            <a:spAutoFit/>
          </a:bodyPr>
          <a:lstStyle>
            <a:lvl1pPr>
              <a:defRPr lang="de-DE" sz="1500" b="0" kern="1200" dirty="0" smtClean="0">
                <a:solidFill>
                  <a:schemeClr val="accent2"/>
                </a:solidFill>
                <a:latin typeface="+mn-lt"/>
                <a:ea typeface="+mn-ea"/>
                <a:cs typeface="+mn-cs"/>
              </a:defRPr>
            </a:lvl1pPr>
            <a:lvl2pPr>
              <a:defRPr lang="de-DE" sz="1500" b="1" kern="1200" dirty="0" smtClean="0">
                <a:solidFill>
                  <a:schemeClr val="accent2"/>
                </a:solidFill>
                <a:latin typeface="+mn-lt"/>
                <a:ea typeface="+mn-ea"/>
                <a:cs typeface="+mn-cs"/>
              </a:defRPr>
            </a:lvl2pPr>
            <a:lvl3pPr>
              <a:defRPr lang="de-DE" sz="1500" b="1" kern="1200" dirty="0" smtClean="0">
                <a:solidFill>
                  <a:schemeClr val="accent2"/>
                </a:solidFill>
                <a:latin typeface="+mn-lt"/>
                <a:ea typeface="+mn-ea"/>
                <a:cs typeface="+mn-cs"/>
              </a:defRPr>
            </a:lvl3pPr>
            <a:lvl4pPr>
              <a:defRPr lang="de-DE" sz="1500" b="1" kern="1200" dirty="0" smtClean="0">
                <a:solidFill>
                  <a:schemeClr val="accent2"/>
                </a:solidFill>
                <a:latin typeface="+mn-lt"/>
                <a:ea typeface="+mn-ea"/>
                <a:cs typeface="+mn-cs"/>
              </a:defRPr>
            </a:lvl4pPr>
            <a:lvl5pPr>
              <a:defRPr lang="de-DE" sz="1500" b="1" kern="1200" dirty="0">
                <a:solidFill>
                  <a:schemeClr val="accent2"/>
                </a:solidFill>
                <a:latin typeface="+mn-lt"/>
                <a:ea typeface="+mn-ea"/>
                <a:cs typeface="+mn-cs"/>
              </a:defRPr>
            </a:lvl5pPr>
          </a:lstStyle>
          <a:p>
            <a:pPr lvl="0"/>
            <a:r>
              <a:rPr lang="de-DE"/>
              <a:t>Textmasterformat bearbeiten</a:t>
            </a:r>
          </a:p>
        </p:txBody>
      </p:sp>
      <p:sp>
        <p:nvSpPr>
          <p:cNvPr id="23" name="Bildplatzhalter 22"/>
          <p:cNvSpPr>
            <a:spLocks noGrp="1"/>
          </p:cNvSpPr>
          <p:nvPr>
            <p:ph type="pic" sz="quarter" idx="18"/>
          </p:nvPr>
        </p:nvSpPr>
        <p:spPr>
          <a:xfrm>
            <a:off x="539750" y="2048400"/>
            <a:ext cx="3945600" cy="3938400"/>
          </a:xfrm>
          <a:prstGeom prst="rect">
            <a:avLst/>
          </a:prstGeom>
        </p:spPr>
        <p:txBody>
          <a:bodyPr/>
          <a:lstStyle>
            <a:lvl1pPr>
              <a:defRPr sz="1500"/>
            </a:lvl1pPr>
          </a:lstStyle>
          <a:p>
            <a:r>
              <a:rPr lang="de-DE"/>
              <a:t>Bild durch Klicken auf Symbol hinzufügen</a:t>
            </a:r>
            <a:endParaRPr lang="de-DE" dirty="0"/>
          </a:p>
        </p:txBody>
      </p:sp>
      <p:sp>
        <p:nvSpPr>
          <p:cNvPr id="25" name="Textplatzhalter 24"/>
          <p:cNvSpPr>
            <a:spLocks noGrp="1"/>
          </p:cNvSpPr>
          <p:nvPr>
            <p:ph type="body" sz="quarter" idx="19" hasCustomPrompt="1"/>
          </p:nvPr>
        </p:nvSpPr>
        <p:spPr>
          <a:xfrm>
            <a:off x="539750" y="6055200"/>
            <a:ext cx="3945600" cy="295200"/>
          </a:xfrm>
          <a:prstGeom prst="rect">
            <a:avLst/>
          </a:prstGeom>
        </p:spPr>
        <p:txBody>
          <a:bodyPr/>
          <a:lstStyle>
            <a:lvl1pPr>
              <a:defRPr lang="de-DE" sz="1400" i="1" kern="1200" smtClean="0">
                <a:solidFill>
                  <a:srgbClr val="787878"/>
                </a:solidFill>
                <a:latin typeface="+mn-lt"/>
                <a:ea typeface="+mn-ea"/>
                <a:cs typeface="+mn-cs"/>
              </a:defRPr>
            </a:lvl1pPr>
          </a:lstStyle>
          <a:p>
            <a:pPr lvl="0"/>
            <a:r>
              <a:rPr lang="de-DE" dirty="0"/>
              <a:t>Bildunterschrift</a:t>
            </a:r>
          </a:p>
        </p:txBody>
      </p:sp>
    </p:spTree>
    <p:extLst>
      <p:ext uri="{BB962C8B-B14F-4D97-AF65-F5344CB8AC3E}">
        <p14:creationId xmlns:p14="http://schemas.microsoft.com/office/powerpoint/2010/main" val="154079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und Stichpunkt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23" name="Bildplatzhalter 22"/>
          <p:cNvSpPr>
            <a:spLocks noGrp="1"/>
          </p:cNvSpPr>
          <p:nvPr>
            <p:ph type="pic" sz="quarter" idx="18"/>
          </p:nvPr>
        </p:nvSpPr>
        <p:spPr>
          <a:xfrm>
            <a:off x="539750" y="2048400"/>
            <a:ext cx="3945600" cy="3938400"/>
          </a:xfrm>
          <a:prstGeom prst="rect">
            <a:avLst/>
          </a:prstGeom>
        </p:spPr>
        <p:txBody>
          <a:bodyPr/>
          <a:lstStyle>
            <a:lvl1pPr>
              <a:defRPr sz="1500"/>
            </a:lvl1pPr>
          </a:lstStyle>
          <a:p>
            <a:r>
              <a:rPr lang="de-DE"/>
              <a:t>Bild durch Klicken auf Symbol hinzufügen</a:t>
            </a:r>
            <a:endParaRPr lang="de-DE" dirty="0"/>
          </a:p>
        </p:txBody>
      </p:sp>
      <p:sp>
        <p:nvSpPr>
          <p:cNvPr id="25" name="Textplatzhalter 24"/>
          <p:cNvSpPr>
            <a:spLocks noGrp="1"/>
          </p:cNvSpPr>
          <p:nvPr>
            <p:ph type="body" sz="quarter" idx="19" hasCustomPrompt="1"/>
          </p:nvPr>
        </p:nvSpPr>
        <p:spPr>
          <a:xfrm>
            <a:off x="539750" y="6055200"/>
            <a:ext cx="3945600" cy="295200"/>
          </a:xfrm>
          <a:prstGeom prst="rect">
            <a:avLst/>
          </a:prstGeom>
        </p:spPr>
        <p:txBody>
          <a:bodyPr/>
          <a:lstStyle>
            <a:lvl1pPr>
              <a:defRPr lang="de-DE" sz="1400" i="1" kern="1200" smtClean="0">
                <a:solidFill>
                  <a:srgbClr val="787878"/>
                </a:solidFill>
                <a:latin typeface="+mn-lt"/>
                <a:ea typeface="+mn-ea"/>
                <a:cs typeface="+mn-cs"/>
              </a:defRPr>
            </a:lvl1pPr>
          </a:lstStyle>
          <a:p>
            <a:pPr lvl="0"/>
            <a:r>
              <a:rPr lang="de-DE" dirty="0"/>
              <a:t>Bildunterschrift</a:t>
            </a:r>
          </a:p>
        </p:txBody>
      </p:sp>
      <p:sp>
        <p:nvSpPr>
          <p:cNvPr id="11" name="Textplatzhalter 11"/>
          <p:cNvSpPr>
            <a:spLocks noGrp="1"/>
          </p:cNvSpPr>
          <p:nvPr>
            <p:ph type="body" sz="quarter" idx="14"/>
          </p:nvPr>
        </p:nvSpPr>
        <p:spPr>
          <a:xfrm>
            <a:off x="4681729" y="2048400"/>
            <a:ext cx="3906317" cy="4316413"/>
          </a:xfrm>
          <a:prstGeom prst="rect">
            <a:avLst/>
          </a:prstGeom>
        </p:spPr>
        <p:txBody>
          <a:bodyPr/>
          <a:lstStyle>
            <a:lvl1pPr marL="285750" indent="-198438">
              <a:buClr>
                <a:schemeClr val="accent6"/>
              </a:buClr>
              <a:buFont typeface="Arial" panose="020B0604020202020204" pitchFamily="34" charset="0"/>
              <a:buChar char="•"/>
              <a:defRPr sz="1500">
                <a:solidFill>
                  <a:schemeClr val="accent2"/>
                </a:solidFill>
              </a:defRPr>
            </a:lvl1pPr>
            <a:lvl2pPr marL="675376" indent="-285750">
              <a:buClr>
                <a:schemeClr val="accent2"/>
              </a:buClr>
              <a:buFont typeface="Arial" panose="020B0604020202020204" pitchFamily="34" charset="0"/>
              <a:buChar char="•"/>
              <a:defRPr sz="1500">
                <a:solidFill>
                  <a:schemeClr val="accent3"/>
                </a:solidFill>
              </a:defRPr>
            </a:lvl2pPr>
            <a:lvl3pPr marL="1065002" indent="-285750">
              <a:buClr>
                <a:schemeClr val="accent3"/>
              </a:buClr>
              <a:buFont typeface="Arial" panose="020B0604020202020204" pitchFamily="34" charset="0"/>
              <a:buChar char="•"/>
              <a:defRPr sz="1500">
                <a:solidFill>
                  <a:schemeClr val="accent4"/>
                </a:solidFill>
              </a:defRPr>
            </a:lvl3pPr>
            <a:lvl4pPr>
              <a:defRPr sz="1500"/>
            </a:lvl4pPr>
            <a:lvl5pPr>
              <a:defRPr sz="1500"/>
            </a:lvl5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281275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6" name="Diagrammplatzhalter 5"/>
          <p:cNvSpPr>
            <a:spLocks noGrp="1"/>
          </p:cNvSpPr>
          <p:nvPr>
            <p:ph type="chart" sz="quarter" idx="16"/>
          </p:nvPr>
        </p:nvSpPr>
        <p:spPr>
          <a:xfrm>
            <a:off x="539750" y="2048400"/>
            <a:ext cx="8064000" cy="4352400"/>
          </a:xfrm>
          <a:prstGeom prst="rect">
            <a:avLst/>
          </a:prstGeom>
        </p:spPr>
        <p:txBody>
          <a:bodyPr/>
          <a:lstStyle>
            <a:lvl1pPr>
              <a:defRPr sz="1500"/>
            </a:lvl1pPr>
          </a:lstStyle>
          <a:p>
            <a:r>
              <a:rPr lang="de-DE"/>
              <a:t>Diagramm durch Klicken auf Symbol hinzufügen</a:t>
            </a:r>
            <a:endParaRPr lang="de-DE" dirty="0"/>
          </a:p>
        </p:txBody>
      </p:sp>
    </p:spTree>
    <p:extLst>
      <p:ext uri="{BB962C8B-B14F-4D97-AF65-F5344CB8AC3E}">
        <p14:creationId xmlns:p14="http://schemas.microsoft.com/office/powerpoint/2010/main" val="4166029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rtart Foli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7" name="SmartArt-Platzhalter 6"/>
          <p:cNvSpPr>
            <a:spLocks noGrp="1"/>
          </p:cNvSpPr>
          <p:nvPr>
            <p:ph type="dgm" sz="quarter" idx="16"/>
          </p:nvPr>
        </p:nvSpPr>
        <p:spPr>
          <a:xfrm>
            <a:off x="540000" y="2048399"/>
            <a:ext cx="8055360" cy="4352400"/>
          </a:xfrm>
          <a:prstGeom prst="rect">
            <a:avLst/>
          </a:prstGeom>
        </p:spPr>
        <p:txBody>
          <a:bodyPr/>
          <a:lstStyle>
            <a:lvl1pPr>
              <a:defRPr sz="1500"/>
            </a:lvl1pPr>
          </a:lstStyle>
          <a:p>
            <a:r>
              <a:rPr lang="de-DE"/>
              <a:t>Klicken Sie auf das Symbol, um die SmartArt-Grafik hinzuzufügen</a:t>
            </a:r>
            <a:endParaRPr lang="de-DE" dirty="0"/>
          </a:p>
        </p:txBody>
      </p:sp>
    </p:spTree>
    <p:extLst>
      <p:ext uri="{BB962C8B-B14F-4D97-AF65-F5344CB8AC3E}">
        <p14:creationId xmlns:p14="http://schemas.microsoft.com/office/powerpoint/2010/main" val="2463520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ellendarstellung">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6" name="Tabellenplatzhalter 5"/>
          <p:cNvSpPr>
            <a:spLocks noGrp="1"/>
          </p:cNvSpPr>
          <p:nvPr>
            <p:ph type="tbl" sz="quarter" idx="16"/>
          </p:nvPr>
        </p:nvSpPr>
        <p:spPr>
          <a:xfrm>
            <a:off x="539750" y="2048399"/>
            <a:ext cx="8056800" cy="3937533"/>
          </a:xfrm>
          <a:prstGeom prst="rect">
            <a:avLst/>
          </a:prstGeom>
        </p:spPr>
        <p:txBody>
          <a:bodyPr/>
          <a:lstStyle>
            <a:lvl1pPr>
              <a:defRPr sz="1500"/>
            </a:lvl1pPr>
          </a:lstStyle>
          <a:p>
            <a:r>
              <a:rPr lang="de-DE"/>
              <a:t>Tabelle durch Klicken auf Symbol hinzufügen</a:t>
            </a:r>
            <a:endParaRPr lang="de-DE" dirty="0"/>
          </a:p>
        </p:txBody>
      </p:sp>
      <p:sp>
        <p:nvSpPr>
          <p:cNvPr id="9" name="Textplatzhalter 8"/>
          <p:cNvSpPr>
            <a:spLocks noGrp="1"/>
          </p:cNvSpPr>
          <p:nvPr>
            <p:ph type="body" sz="quarter" idx="17"/>
          </p:nvPr>
        </p:nvSpPr>
        <p:spPr>
          <a:xfrm>
            <a:off x="540000" y="6077200"/>
            <a:ext cx="8056550" cy="295200"/>
          </a:xfrm>
          <a:prstGeom prst="rect">
            <a:avLst/>
          </a:prstGeom>
        </p:spPr>
        <p:txBody>
          <a:bodyPr/>
          <a:lstStyle>
            <a:lvl1pPr>
              <a:defRPr lang="de-DE" sz="1400" i="1" kern="1200" dirty="0" smtClean="0">
                <a:solidFill>
                  <a:schemeClr val="tx2"/>
                </a:solidFill>
                <a:latin typeface="Calibri"/>
                <a:ea typeface="+mn-ea"/>
                <a:cs typeface="Calibri"/>
              </a:defRPr>
            </a:lvl1pPr>
          </a:lstStyle>
          <a:p>
            <a:pPr lvl="0"/>
            <a:r>
              <a:rPr lang="de-DE"/>
              <a:t>Textmasterformat bearbeiten</a:t>
            </a:r>
          </a:p>
        </p:txBody>
      </p:sp>
    </p:spTree>
    <p:extLst>
      <p:ext uri="{BB962C8B-B14F-4D97-AF65-F5344CB8AC3E}">
        <p14:creationId xmlns:p14="http://schemas.microsoft.com/office/powerpoint/2010/main" val="10467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dirty="0"/>
              <a:t>Reederei F. </a:t>
            </a:r>
            <a:r>
              <a:rPr lang="de-DE" dirty="0" err="1"/>
              <a:t>Laeisz</a:t>
            </a:r>
            <a:r>
              <a:rPr lang="de-DE" dirty="0"/>
              <a:t> – Bonn 14. Juni 2018 </a:t>
            </a:r>
          </a:p>
        </p:txBody>
      </p:sp>
      <p:sp>
        <p:nvSpPr>
          <p:cNvPr id="6" name="Textplatzhalter 6"/>
          <p:cNvSpPr>
            <a:spLocks noGrp="1"/>
          </p:cNvSpPr>
          <p:nvPr>
            <p:ph type="body" sz="quarter" idx="12" hasCustomPrompt="1"/>
          </p:nvPr>
        </p:nvSpPr>
        <p:spPr>
          <a:xfrm>
            <a:off x="540002" y="273601"/>
            <a:ext cx="3876675" cy="447675"/>
          </a:xfrm>
          <a:prstGeom prst="rect">
            <a:avLst/>
          </a:prstGeom>
        </p:spPr>
        <p:txBody>
          <a:bodyPr/>
          <a:lstStyle>
            <a:lvl1pPr>
              <a:defRPr lang="de-DE" sz="1400" b="0" kern="1200" dirty="0" smtClean="0">
                <a:ln>
                  <a:noFill/>
                </a:ln>
                <a:solidFill>
                  <a:schemeClr val="tx2"/>
                </a:solidFill>
                <a:latin typeface="+mn-lt"/>
                <a:ea typeface="+mn-ea"/>
                <a:cs typeface="+mn-cs"/>
              </a:defRPr>
            </a:lvl1pPr>
            <a:lvl2pPr>
              <a:defRPr lang="de-DE" sz="1400" b="0" kern="1200" dirty="0" smtClean="0">
                <a:ln>
                  <a:noFill/>
                </a:ln>
                <a:solidFill>
                  <a:schemeClr val="tx2"/>
                </a:solidFill>
                <a:latin typeface="+mn-lt"/>
                <a:ea typeface="+mn-ea"/>
                <a:cs typeface="+mn-cs"/>
              </a:defRPr>
            </a:lvl2pPr>
            <a:lvl3pPr>
              <a:defRPr lang="de-DE" sz="1400" b="0" kern="1200" dirty="0" smtClean="0">
                <a:ln>
                  <a:noFill/>
                </a:ln>
                <a:solidFill>
                  <a:schemeClr val="tx2"/>
                </a:solidFill>
                <a:latin typeface="+mn-lt"/>
                <a:ea typeface="+mn-ea"/>
                <a:cs typeface="+mn-cs"/>
              </a:defRPr>
            </a:lvl3pPr>
            <a:lvl4pPr>
              <a:defRPr lang="de-DE" sz="1400" b="0" kern="1200" dirty="0" smtClean="0">
                <a:ln>
                  <a:noFill/>
                </a:ln>
                <a:solidFill>
                  <a:schemeClr val="tx2"/>
                </a:solidFill>
                <a:latin typeface="+mn-lt"/>
                <a:ea typeface="+mn-ea"/>
                <a:cs typeface="+mn-cs"/>
              </a:defRPr>
            </a:lvl4pPr>
            <a:lvl5pPr>
              <a:defRPr lang="de-DE" sz="1400" b="0" kern="1200" dirty="0">
                <a:ln>
                  <a:noFill/>
                </a:ln>
                <a:solidFill>
                  <a:schemeClr val="tx2"/>
                </a:solidFill>
                <a:latin typeface="+mn-lt"/>
                <a:ea typeface="+mn-ea"/>
                <a:cs typeface="+mn-cs"/>
              </a:defRPr>
            </a:lvl5pPr>
          </a:lstStyle>
          <a:p>
            <a:pPr lvl="0"/>
            <a:r>
              <a:rPr lang="de-DE" dirty="0"/>
              <a:t>Datum – Überschrift</a:t>
            </a:r>
          </a:p>
        </p:txBody>
      </p:sp>
    </p:spTree>
    <p:extLst>
      <p:ext uri="{BB962C8B-B14F-4D97-AF65-F5344CB8AC3E}">
        <p14:creationId xmlns:p14="http://schemas.microsoft.com/office/powerpoint/2010/main" val="1120435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7" name="Inhaltsplatzhalter 6"/>
          <p:cNvSpPr>
            <a:spLocks noGrp="1"/>
          </p:cNvSpPr>
          <p:nvPr>
            <p:ph sz="quarter" idx="18"/>
          </p:nvPr>
        </p:nvSpPr>
        <p:spPr>
          <a:xfrm>
            <a:off x="539999" y="2048400"/>
            <a:ext cx="3945600" cy="4341600"/>
          </a:xfrm>
          <a:prstGeom prst="rect">
            <a:avLst/>
          </a:prstGeom>
        </p:spPr>
        <p:txBody>
          <a:bodyPr/>
          <a:lstStyle>
            <a:lvl1pPr>
              <a:defRPr sz="1500"/>
            </a:lvl1pPr>
          </a:lstStyle>
          <a:p>
            <a:pPr lvl="0"/>
            <a:r>
              <a:rPr lang="de-DE"/>
              <a:t>Textmasterformat bearbeiten</a:t>
            </a:r>
          </a:p>
        </p:txBody>
      </p:sp>
      <p:sp>
        <p:nvSpPr>
          <p:cNvPr id="11" name="Inhaltsplatzhalter 6"/>
          <p:cNvSpPr>
            <a:spLocks noGrp="1"/>
          </p:cNvSpPr>
          <p:nvPr>
            <p:ph sz="quarter" idx="19"/>
          </p:nvPr>
        </p:nvSpPr>
        <p:spPr>
          <a:xfrm>
            <a:off x="4639735" y="2048400"/>
            <a:ext cx="3944247" cy="4341600"/>
          </a:xfrm>
          <a:prstGeom prst="rect">
            <a:avLst/>
          </a:prstGeom>
        </p:spPr>
        <p:txBody>
          <a:bodyPr/>
          <a:lstStyle>
            <a:lvl1pPr>
              <a:defRPr sz="1500"/>
            </a:lvl1pPr>
          </a:lstStyle>
          <a:p>
            <a:pPr lvl="0"/>
            <a:r>
              <a:rPr lang="de-DE"/>
              <a:t>Textmasterformat bearbeiten</a:t>
            </a:r>
          </a:p>
        </p:txBody>
      </p:sp>
    </p:spTree>
    <p:extLst>
      <p:ext uri="{BB962C8B-B14F-4D97-AF65-F5344CB8AC3E}">
        <p14:creationId xmlns:p14="http://schemas.microsoft.com/office/powerpoint/2010/main" val="758351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gleich Text">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10" name="Textplatzhalter 6"/>
          <p:cNvSpPr>
            <a:spLocks noGrp="1"/>
          </p:cNvSpPr>
          <p:nvPr>
            <p:ph type="body" sz="quarter" idx="15" hasCustomPrompt="1"/>
          </p:nvPr>
        </p:nvSpPr>
        <p:spPr>
          <a:xfrm>
            <a:off x="540002" y="273601"/>
            <a:ext cx="3876675" cy="447675"/>
          </a:xfrm>
          <a:prstGeom prst="rect">
            <a:avLst/>
          </a:prstGeom>
        </p:spPr>
        <p:txBody>
          <a:bodyPr/>
          <a:lstStyle>
            <a:lvl1pPr>
              <a:defRPr lang="de-DE" sz="1400" b="0" kern="1200" dirty="0" smtClean="0">
                <a:ln>
                  <a:noFill/>
                </a:ln>
                <a:solidFill>
                  <a:schemeClr val="tx2"/>
                </a:solidFill>
                <a:latin typeface="+mn-lt"/>
                <a:ea typeface="+mn-ea"/>
                <a:cs typeface="+mn-cs"/>
              </a:defRPr>
            </a:lvl1pPr>
            <a:lvl2pPr>
              <a:defRPr lang="de-DE" sz="1400" b="0" kern="1200" dirty="0" smtClean="0">
                <a:ln>
                  <a:noFill/>
                </a:ln>
                <a:solidFill>
                  <a:schemeClr val="tx2"/>
                </a:solidFill>
                <a:latin typeface="+mn-lt"/>
                <a:ea typeface="+mn-ea"/>
                <a:cs typeface="+mn-cs"/>
              </a:defRPr>
            </a:lvl2pPr>
            <a:lvl3pPr>
              <a:defRPr lang="de-DE" sz="1400" b="0" kern="1200" dirty="0" smtClean="0">
                <a:ln>
                  <a:noFill/>
                </a:ln>
                <a:solidFill>
                  <a:schemeClr val="tx2"/>
                </a:solidFill>
                <a:latin typeface="+mn-lt"/>
                <a:ea typeface="+mn-ea"/>
                <a:cs typeface="+mn-cs"/>
              </a:defRPr>
            </a:lvl3pPr>
            <a:lvl4pPr>
              <a:defRPr lang="de-DE" sz="1400" b="0" kern="1200" dirty="0" smtClean="0">
                <a:ln>
                  <a:noFill/>
                </a:ln>
                <a:solidFill>
                  <a:schemeClr val="tx2"/>
                </a:solidFill>
                <a:latin typeface="+mn-lt"/>
                <a:ea typeface="+mn-ea"/>
                <a:cs typeface="+mn-cs"/>
              </a:defRPr>
            </a:lvl4pPr>
            <a:lvl5pPr>
              <a:defRPr lang="de-DE" sz="1400" b="0" kern="1200" dirty="0">
                <a:ln>
                  <a:noFill/>
                </a:ln>
                <a:solidFill>
                  <a:schemeClr val="tx2"/>
                </a:solidFill>
                <a:latin typeface="+mn-lt"/>
                <a:ea typeface="+mn-ea"/>
                <a:cs typeface="+mn-cs"/>
              </a:defRPr>
            </a:lvl5pPr>
          </a:lstStyle>
          <a:p>
            <a:pPr lvl="0"/>
            <a:r>
              <a:rPr lang="de-DE" dirty="0"/>
              <a:t>Datum – Überschrift</a:t>
            </a:r>
          </a:p>
        </p:txBody>
      </p:sp>
      <p:sp>
        <p:nvSpPr>
          <p:cNvPr id="6" name="Textplatzhalter 5"/>
          <p:cNvSpPr>
            <a:spLocks noGrp="1"/>
          </p:cNvSpPr>
          <p:nvPr>
            <p:ph type="body" sz="quarter" idx="16"/>
          </p:nvPr>
        </p:nvSpPr>
        <p:spPr>
          <a:xfrm>
            <a:off x="539999" y="2048401"/>
            <a:ext cx="3945600" cy="439737"/>
          </a:xfrm>
          <a:prstGeom prst="rect">
            <a:avLst/>
          </a:prstGeom>
        </p:spPr>
        <p:txBody>
          <a:bodyPr anchor="ctr"/>
          <a:lstStyle>
            <a:lvl1pPr algn="ctr">
              <a:defRPr sz="1500"/>
            </a:lvl1pPr>
          </a:lstStyle>
          <a:p>
            <a:pPr lvl="0"/>
            <a:r>
              <a:rPr lang="de-DE"/>
              <a:t>Textmasterformat bearbeiten</a:t>
            </a:r>
          </a:p>
        </p:txBody>
      </p:sp>
      <p:sp>
        <p:nvSpPr>
          <p:cNvPr id="12" name="Textplatzhalter 5"/>
          <p:cNvSpPr>
            <a:spLocks noGrp="1"/>
          </p:cNvSpPr>
          <p:nvPr>
            <p:ph type="body" sz="quarter" idx="17"/>
          </p:nvPr>
        </p:nvSpPr>
        <p:spPr>
          <a:xfrm>
            <a:off x="4640400" y="2048401"/>
            <a:ext cx="3945600" cy="439737"/>
          </a:xfrm>
          <a:prstGeom prst="rect">
            <a:avLst/>
          </a:prstGeom>
        </p:spPr>
        <p:txBody>
          <a:bodyPr anchor="ctr"/>
          <a:lstStyle>
            <a:lvl1pPr algn="ctr">
              <a:defRPr sz="1500"/>
            </a:lvl1pPr>
          </a:lstStyle>
          <a:p>
            <a:pPr lvl="0"/>
            <a:r>
              <a:rPr lang="de-DE"/>
              <a:t>Textmasterformat bearbeiten</a:t>
            </a:r>
          </a:p>
        </p:txBody>
      </p:sp>
      <p:sp>
        <p:nvSpPr>
          <p:cNvPr id="13" name="Textplatzhalter 5"/>
          <p:cNvSpPr>
            <a:spLocks noGrp="1"/>
          </p:cNvSpPr>
          <p:nvPr>
            <p:ph type="body" sz="quarter" idx="18"/>
          </p:nvPr>
        </p:nvSpPr>
        <p:spPr>
          <a:xfrm>
            <a:off x="539750" y="2488137"/>
            <a:ext cx="3945600" cy="3883659"/>
          </a:xfrm>
          <a:prstGeom prst="rect">
            <a:avLst/>
          </a:prstGeom>
        </p:spPr>
        <p:txBody>
          <a:bodyPr/>
          <a:lstStyle>
            <a:lvl1pPr algn="l">
              <a:defRPr sz="1500">
                <a:solidFill>
                  <a:schemeClr val="tx1"/>
                </a:solidFill>
              </a:defRPr>
            </a:lvl1pPr>
          </a:lstStyle>
          <a:p>
            <a:pPr lvl="0"/>
            <a:r>
              <a:rPr lang="de-DE"/>
              <a:t>Textmasterformat bearbeiten</a:t>
            </a:r>
          </a:p>
        </p:txBody>
      </p:sp>
      <p:sp>
        <p:nvSpPr>
          <p:cNvPr id="14" name="Textplatzhalter 5"/>
          <p:cNvSpPr>
            <a:spLocks noGrp="1"/>
          </p:cNvSpPr>
          <p:nvPr>
            <p:ph type="body" sz="quarter" idx="19"/>
          </p:nvPr>
        </p:nvSpPr>
        <p:spPr>
          <a:xfrm>
            <a:off x="4640400" y="2488137"/>
            <a:ext cx="3945600" cy="3883659"/>
          </a:xfrm>
          <a:prstGeom prst="rect">
            <a:avLst/>
          </a:prstGeom>
        </p:spPr>
        <p:txBody>
          <a:bodyPr/>
          <a:lstStyle>
            <a:lvl1pPr algn="l">
              <a:defRPr sz="1500">
                <a:solidFill>
                  <a:schemeClr val="tx1"/>
                </a:solidFill>
              </a:defRPr>
            </a:lvl1pPr>
          </a:lstStyle>
          <a:p>
            <a:pPr lvl="0"/>
            <a:r>
              <a:rPr lang="de-DE"/>
              <a:t>Textmasterformat bearbeiten</a:t>
            </a:r>
          </a:p>
        </p:txBody>
      </p:sp>
    </p:spTree>
    <p:extLst>
      <p:ext uri="{BB962C8B-B14F-4D97-AF65-F5344CB8AC3E}">
        <p14:creationId xmlns:p14="http://schemas.microsoft.com/office/powerpoint/2010/main" val="3904436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gleich Stichpunkt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6" name="Textplatzhalter 5"/>
          <p:cNvSpPr>
            <a:spLocks noGrp="1"/>
          </p:cNvSpPr>
          <p:nvPr>
            <p:ph type="body" sz="quarter" idx="16"/>
          </p:nvPr>
        </p:nvSpPr>
        <p:spPr>
          <a:xfrm>
            <a:off x="539999" y="2048401"/>
            <a:ext cx="3945600" cy="439737"/>
          </a:xfrm>
          <a:prstGeom prst="rect">
            <a:avLst/>
          </a:prstGeom>
        </p:spPr>
        <p:txBody>
          <a:bodyPr anchor="ctr"/>
          <a:lstStyle>
            <a:lvl1pPr algn="ctr">
              <a:defRPr sz="1500"/>
            </a:lvl1pPr>
          </a:lstStyle>
          <a:p>
            <a:pPr lvl="0"/>
            <a:r>
              <a:rPr lang="de-DE"/>
              <a:t>Textmasterformat bearbeiten</a:t>
            </a:r>
          </a:p>
        </p:txBody>
      </p:sp>
      <p:sp>
        <p:nvSpPr>
          <p:cNvPr id="12" name="Textplatzhalter 5"/>
          <p:cNvSpPr>
            <a:spLocks noGrp="1"/>
          </p:cNvSpPr>
          <p:nvPr>
            <p:ph type="body" sz="quarter" idx="17"/>
          </p:nvPr>
        </p:nvSpPr>
        <p:spPr>
          <a:xfrm>
            <a:off x="4640400" y="2048401"/>
            <a:ext cx="3945600" cy="439737"/>
          </a:xfrm>
          <a:prstGeom prst="rect">
            <a:avLst/>
          </a:prstGeom>
        </p:spPr>
        <p:txBody>
          <a:bodyPr anchor="ctr"/>
          <a:lstStyle>
            <a:lvl1pPr algn="ctr">
              <a:defRPr sz="1500"/>
            </a:lvl1pPr>
          </a:lstStyle>
          <a:p>
            <a:pPr lvl="0"/>
            <a:r>
              <a:rPr lang="de-DE"/>
              <a:t>Textmasterformat bearbeiten</a:t>
            </a:r>
          </a:p>
        </p:txBody>
      </p:sp>
      <p:sp>
        <p:nvSpPr>
          <p:cNvPr id="13" name="Textplatzhalter 5"/>
          <p:cNvSpPr>
            <a:spLocks noGrp="1"/>
          </p:cNvSpPr>
          <p:nvPr>
            <p:ph type="body" sz="quarter" idx="18"/>
          </p:nvPr>
        </p:nvSpPr>
        <p:spPr>
          <a:xfrm>
            <a:off x="539999" y="2488137"/>
            <a:ext cx="3945600" cy="3883659"/>
          </a:xfrm>
          <a:prstGeom prst="rect">
            <a:avLst/>
          </a:prstGeom>
        </p:spPr>
        <p:txBody>
          <a:bodyPr/>
          <a:lstStyle>
            <a:lvl1pPr>
              <a:defRPr lang="de-DE" sz="1500" dirty="0">
                <a:solidFill>
                  <a:schemeClr val="accent2"/>
                </a:solidFill>
              </a:defRPr>
            </a:lvl1pPr>
          </a:lstStyle>
          <a:p>
            <a:pPr marL="243516" lvl="0" indent="-243516">
              <a:buClr>
                <a:schemeClr val="accent6"/>
              </a:buClr>
              <a:buFont typeface="Arial" panose="020B0604020202020204" pitchFamily="34" charset="0"/>
              <a:buChar char="•"/>
            </a:pPr>
            <a:r>
              <a:rPr lang="de-DE"/>
              <a:t>Textmasterformat bearbeiten</a:t>
            </a:r>
          </a:p>
        </p:txBody>
      </p:sp>
      <p:sp>
        <p:nvSpPr>
          <p:cNvPr id="14" name="Textplatzhalter 5"/>
          <p:cNvSpPr>
            <a:spLocks noGrp="1"/>
          </p:cNvSpPr>
          <p:nvPr>
            <p:ph type="body" sz="quarter" idx="19"/>
          </p:nvPr>
        </p:nvSpPr>
        <p:spPr>
          <a:xfrm>
            <a:off x="4640400" y="2488137"/>
            <a:ext cx="3945600" cy="3883659"/>
          </a:xfrm>
          <a:prstGeom prst="rect">
            <a:avLst/>
          </a:prstGeom>
        </p:spPr>
        <p:txBody>
          <a:bodyPr/>
          <a:lstStyle>
            <a:lvl1pPr>
              <a:defRPr lang="de-DE" sz="1500" dirty="0">
                <a:solidFill>
                  <a:schemeClr val="accent2"/>
                </a:solidFill>
              </a:defRPr>
            </a:lvl1pPr>
          </a:lstStyle>
          <a:p>
            <a:pPr marL="243516" lvl="0" indent="-243516">
              <a:buClr>
                <a:schemeClr val="accent6"/>
              </a:buClr>
              <a:buFont typeface="Arial" panose="020B0604020202020204" pitchFamily="34" charset="0"/>
              <a:buChar char="•"/>
            </a:pPr>
            <a:r>
              <a:rPr lang="de-DE"/>
              <a:t>Textmasterformat bearbeiten</a:t>
            </a:r>
          </a:p>
        </p:txBody>
      </p:sp>
    </p:spTree>
    <p:extLst>
      <p:ext uri="{BB962C8B-B14F-4D97-AF65-F5344CB8AC3E}">
        <p14:creationId xmlns:p14="http://schemas.microsoft.com/office/powerpoint/2010/main" val="2655064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slaimer">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a:t>Reederei F. Laeisz – Bonn 14. Juni 2018 </a:t>
            </a:r>
            <a:endParaRPr lang="de-DE" dirty="0"/>
          </a:p>
        </p:txBody>
      </p:sp>
      <p:sp>
        <p:nvSpPr>
          <p:cNvPr id="6" name="Titel 1"/>
          <p:cNvSpPr txBox="1">
            <a:spLocks/>
          </p:cNvSpPr>
          <p:nvPr userDrawn="1"/>
        </p:nvSpPr>
        <p:spPr>
          <a:xfrm>
            <a:off x="449796" y="2291373"/>
            <a:ext cx="8229600" cy="3727675"/>
          </a:xfrm>
          <a:prstGeom prst="rect">
            <a:avLst/>
          </a:prstGeom>
        </p:spPr>
        <p:txBody>
          <a:bodyPr/>
          <a:lstStyle>
            <a:lvl1pPr algn="ctr" defTabSz="389626" rtl="0" eaLnBrk="1" latinLnBrk="0" hangingPunct="1">
              <a:spcBef>
                <a:spcPct val="0"/>
              </a:spcBef>
              <a:buNone/>
              <a:defRPr sz="3700" kern="1200">
                <a:solidFill>
                  <a:schemeClr val="tx1"/>
                </a:solidFill>
                <a:latin typeface="+mj-lt"/>
                <a:ea typeface="+mj-ea"/>
                <a:cs typeface="+mj-cs"/>
              </a:defRPr>
            </a:lvl1pPr>
          </a:lstStyle>
          <a:p>
            <a:pPr algn="l"/>
            <a:r>
              <a:rPr lang="de-DE" sz="1800" dirty="0">
                <a:solidFill>
                  <a:srgbClr val="787878"/>
                </a:solidFill>
              </a:rPr>
              <a:t>Disclaimer</a:t>
            </a:r>
          </a:p>
          <a:p>
            <a:pPr algn="l"/>
            <a:r>
              <a:rPr lang="en-GB" sz="1100" dirty="0">
                <a:solidFill>
                  <a:srgbClr val="787878"/>
                </a:solidFill>
              </a:rPr>
              <a:t>This presentation was prepared by a F. </a:t>
            </a:r>
            <a:r>
              <a:rPr lang="en-GB" sz="1100" dirty="0" err="1">
                <a:solidFill>
                  <a:srgbClr val="787878"/>
                </a:solidFill>
              </a:rPr>
              <a:t>Laeisz</a:t>
            </a:r>
            <a:r>
              <a:rPr lang="en-GB" sz="1100" dirty="0">
                <a:solidFill>
                  <a:srgbClr val="787878"/>
                </a:solidFill>
              </a:rPr>
              <a:t> Group Company (“FL”) for general information and distribution on a strictly confidential and non-reliance basis. Accordingly, no liability or responsibility whatsoever is accepted by FL and its employees or affiliates for any loss whatsoever arising from or in connection with any unauthorised use of the presentation.</a:t>
            </a:r>
            <a:endParaRPr lang="de-DE" sz="1100" dirty="0">
              <a:solidFill>
                <a:srgbClr val="787878"/>
              </a:solidFill>
            </a:endParaRPr>
          </a:p>
          <a:p>
            <a:pPr algn="l"/>
            <a:r>
              <a:rPr lang="en-GB" sz="1100" dirty="0">
                <a:solidFill>
                  <a:srgbClr val="787878"/>
                </a:solidFill>
              </a:rPr>
              <a:t> </a:t>
            </a:r>
            <a:endParaRPr lang="de-DE" sz="1100" dirty="0">
              <a:solidFill>
                <a:srgbClr val="787878"/>
              </a:solidFill>
            </a:endParaRPr>
          </a:p>
          <a:p>
            <a:pPr algn="l"/>
            <a:r>
              <a:rPr lang="en-GB" sz="1100" dirty="0">
                <a:solidFill>
                  <a:srgbClr val="787878"/>
                </a:solidFill>
              </a:rPr>
              <a:t>This presentation may be based, in whole or in part, on projections or forecasts of future events. A forecast, by its nature, is speculative and includes estimates and assumptions which may prove to be wrong. Actual results may, and frequently do, differ from those projected or forecast. Those differences may be material. Items which could impact actual results include, but are not limited to, unforeseen micro or macroeconomic developments and/or business or industry events. </a:t>
            </a:r>
            <a:endParaRPr lang="de-DE" sz="1100" dirty="0">
              <a:solidFill>
                <a:srgbClr val="787878"/>
              </a:solidFill>
            </a:endParaRPr>
          </a:p>
          <a:p>
            <a:pPr algn="l"/>
            <a:r>
              <a:rPr lang="en-GB" sz="1100" dirty="0">
                <a:solidFill>
                  <a:srgbClr val="787878"/>
                </a:solidFill>
              </a:rPr>
              <a:t> </a:t>
            </a:r>
            <a:endParaRPr lang="de-DE" sz="1100" dirty="0">
              <a:solidFill>
                <a:srgbClr val="787878"/>
              </a:solidFill>
            </a:endParaRPr>
          </a:p>
          <a:p>
            <a:pPr algn="l"/>
            <a:r>
              <a:rPr lang="en-GB" sz="1100" dirty="0">
                <a:solidFill>
                  <a:srgbClr val="787878"/>
                </a:solidFill>
              </a:rPr>
              <a:t>The information in this presentation reflects conditions and our views as of this date, all of which are subject to change. We undertake no obligation to update or provide any revisions to the presentation to reflect events, circumstances or changes that occur after the date the presentation was prepared.</a:t>
            </a:r>
            <a:endParaRPr lang="de-DE" sz="1100" dirty="0">
              <a:solidFill>
                <a:srgbClr val="787878"/>
              </a:solidFill>
            </a:endParaRPr>
          </a:p>
          <a:p>
            <a:pPr algn="l"/>
            <a:r>
              <a:rPr lang="en-GB" sz="1100" dirty="0">
                <a:solidFill>
                  <a:srgbClr val="787878"/>
                </a:solidFill>
              </a:rPr>
              <a:t> </a:t>
            </a:r>
            <a:endParaRPr lang="de-DE" sz="1100" dirty="0">
              <a:solidFill>
                <a:srgbClr val="787878"/>
              </a:solidFill>
            </a:endParaRPr>
          </a:p>
          <a:p>
            <a:pPr algn="l"/>
            <a:r>
              <a:rPr lang="en-GB" sz="1100" dirty="0">
                <a:solidFill>
                  <a:srgbClr val="787878"/>
                </a:solidFill>
              </a:rPr>
              <a:t>In preparing this presentation, FL has relied upon and assumed, without independent verification, the accuracy and completeness of all information available from public sources or which was otherwise provided to us. FL has not audited or verified the data reviewed in connection with the preparation of this presentation. </a:t>
            </a:r>
            <a:endParaRPr lang="de-DE" sz="1100" dirty="0">
              <a:solidFill>
                <a:srgbClr val="787878"/>
              </a:solidFill>
            </a:endParaRPr>
          </a:p>
          <a:p>
            <a:pPr algn="l"/>
            <a:r>
              <a:rPr lang="en-GB" sz="1100" dirty="0">
                <a:solidFill>
                  <a:srgbClr val="787878"/>
                </a:solidFill>
              </a:rPr>
              <a:t> </a:t>
            </a:r>
            <a:endParaRPr lang="de-DE" sz="1100" dirty="0">
              <a:solidFill>
                <a:srgbClr val="787878"/>
              </a:solidFill>
            </a:endParaRPr>
          </a:p>
          <a:p>
            <a:pPr algn="l"/>
            <a:r>
              <a:rPr lang="en-GB" sz="1100" dirty="0">
                <a:solidFill>
                  <a:srgbClr val="787878"/>
                </a:solidFill>
              </a:rPr>
              <a:t>This presentation is the property of FL and neither the presentation nor any of its contents may be copied, reproduced, disseminated, quoted or referred to in any presentation, agreement or document with or without attribution to presentation, at any time or in any manner other than for the internal use of the recipient, without the express, prior written consent of FL.</a:t>
            </a:r>
            <a:endParaRPr lang="de-DE" sz="1100" dirty="0">
              <a:solidFill>
                <a:srgbClr val="787878"/>
              </a:solidFill>
            </a:endParaRPr>
          </a:p>
          <a:p>
            <a:pPr algn="l"/>
            <a:endParaRPr lang="de-DE" sz="1100" dirty="0">
              <a:solidFill>
                <a:srgbClr val="787878"/>
              </a:solidFill>
            </a:endParaRPr>
          </a:p>
        </p:txBody>
      </p:sp>
      <p:sp>
        <p:nvSpPr>
          <p:cNvPr id="9" name="Textfeld 8"/>
          <p:cNvSpPr txBox="1"/>
          <p:nvPr userDrawn="1"/>
        </p:nvSpPr>
        <p:spPr>
          <a:xfrm>
            <a:off x="540000" y="1258215"/>
            <a:ext cx="6980026" cy="507831"/>
          </a:xfrm>
          <a:prstGeom prst="rect">
            <a:avLst/>
          </a:prstGeom>
          <a:noFill/>
        </p:spPr>
        <p:txBody>
          <a:bodyPr wrap="square" rtlCol="0">
            <a:spAutoFit/>
          </a:bodyPr>
          <a:lstStyle/>
          <a:p>
            <a:pPr marL="0" marR="0" indent="0" algn="l" defTabSz="389626" rtl="0" eaLnBrk="1" fontAlgn="auto" latinLnBrk="0" hangingPunct="1">
              <a:lnSpc>
                <a:spcPct val="100000"/>
              </a:lnSpc>
              <a:spcBef>
                <a:spcPts val="0"/>
              </a:spcBef>
              <a:spcAft>
                <a:spcPts val="0"/>
              </a:spcAft>
              <a:buClrTx/>
              <a:buSzTx/>
              <a:buFontTx/>
              <a:buNone/>
              <a:tabLst/>
              <a:defRPr/>
            </a:pPr>
            <a:r>
              <a:rPr lang="de-DE" sz="2700" dirty="0" err="1">
                <a:solidFill>
                  <a:schemeClr val="accent2"/>
                </a:solidFill>
              </a:rPr>
              <a:t>Thank</a:t>
            </a:r>
            <a:r>
              <a:rPr lang="de-DE" sz="2700" dirty="0">
                <a:solidFill>
                  <a:schemeClr val="accent2"/>
                </a:solidFill>
              </a:rPr>
              <a:t> </a:t>
            </a:r>
            <a:r>
              <a:rPr lang="de-DE" sz="2700" dirty="0" err="1">
                <a:solidFill>
                  <a:schemeClr val="accent2"/>
                </a:solidFill>
              </a:rPr>
              <a:t>you</a:t>
            </a:r>
            <a:r>
              <a:rPr lang="de-DE" sz="2700" dirty="0">
                <a:solidFill>
                  <a:schemeClr val="accent2"/>
                </a:solidFill>
              </a:rPr>
              <a:t> </a:t>
            </a:r>
            <a:r>
              <a:rPr lang="de-DE" sz="2700" dirty="0" err="1">
                <a:solidFill>
                  <a:schemeClr val="accent2"/>
                </a:solidFill>
              </a:rPr>
              <a:t>for</a:t>
            </a:r>
            <a:r>
              <a:rPr lang="de-DE" sz="2700" dirty="0">
                <a:solidFill>
                  <a:schemeClr val="accent2"/>
                </a:solidFill>
              </a:rPr>
              <a:t> </a:t>
            </a:r>
            <a:r>
              <a:rPr lang="de-DE" sz="2700" dirty="0" err="1">
                <a:solidFill>
                  <a:schemeClr val="accent2"/>
                </a:solidFill>
              </a:rPr>
              <a:t>your</a:t>
            </a:r>
            <a:r>
              <a:rPr lang="de-DE" sz="2700" dirty="0">
                <a:solidFill>
                  <a:schemeClr val="accent2"/>
                </a:solidFill>
              </a:rPr>
              <a:t> </a:t>
            </a:r>
            <a:r>
              <a:rPr lang="de-DE" sz="2700" dirty="0" err="1">
                <a:solidFill>
                  <a:schemeClr val="accent2"/>
                </a:solidFill>
              </a:rPr>
              <a:t>attention</a:t>
            </a:r>
            <a:r>
              <a:rPr lang="de-DE" sz="2700" dirty="0">
                <a:solidFill>
                  <a:schemeClr val="accent2"/>
                </a:solidFill>
              </a:rPr>
              <a:t>!</a:t>
            </a:r>
          </a:p>
        </p:txBody>
      </p:sp>
    </p:spTree>
    <p:extLst>
      <p:ext uri="{BB962C8B-B14F-4D97-AF65-F5344CB8AC3E}">
        <p14:creationId xmlns:p14="http://schemas.microsoft.com/office/powerpoint/2010/main" val="993616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islaimer">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a:t>Reederei F. Laeisz – Bonn 14. Juni 2018 </a:t>
            </a:r>
            <a:endParaRPr lang="de-DE" dirty="0"/>
          </a:p>
        </p:txBody>
      </p:sp>
      <p:graphicFrame>
        <p:nvGraphicFramePr>
          <p:cNvPr id="7" name="Tabelle 6"/>
          <p:cNvGraphicFramePr>
            <a:graphicFrameLocks noGrp="1"/>
          </p:cNvGraphicFramePr>
          <p:nvPr userDrawn="1">
            <p:extLst>
              <p:ext uri="{D42A27DB-BD31-4B8C-83A1-F6EECF244321}">
                <p14:modId xmlns:p14="http://schemas.microsoft.com/office/powerpoint/2010/main" val="1688565520"/>
              </p:ext>
            </p:extLst>
          </p:nvPr>
        </p:nvGraphicFramePr>
        <p:xfrm>
          <a:off x="539554" y="1645644"/>
          <a:ext cx="7393714" cy="2791101"/>
        </p:xfrm>
        <a:graphic>
          <a:graphicData uri="http://schemas.openxmlformats.org/drawingml/2006/table">
            <a:tbl>
              <a:tblPr firstRow="1" bandRow="1">
                <a:tableStyleId>{073A0DAA-6AF3-43AB-8588-CEC1D06C72B9}</a:tableStyleId>
              </a:tblPr>
              <a:tblGrid>
                <a:gridCol w="6377714">
                  <a:extLst>
                    <a:ext uri="{9D8B030D-6E8A-4147-A177-3AD203B41FA5}">
                      <a16:colId xmlns="" xmlns:a16="http://schemas.microsoft.com/office/drawing/2014/main" val="20000"/>
                    </a:ext>
                  </a:extLst>
                </a:gridCol>
                <a:gridCol w="1016000">
                  <a:extLst>
                    <a:ext uri="{9D8B030D-6E8A-4147-A177-3AD203B41FA5}">
                      <a16:colId xmlns="" xmlns:a16="http://schemas.microsoft.com/office/drawing/2014/main" val="20001"/>
                    </a:ext>
                  </a:extLst>
                </a:gridCol>
              </a:tblGrid>
              <a:tr h="396240">
                <a:tc>
                  <a:txBody>
                    <a:bodyPr/>
                    <a:lstStyle/>
                    <a:p>
                      <a:r>
                        <a:rPr lang="en-GB" sz="2000" b="0" noProof="0" dirty="0">
                          <a:solidFill>
                            <a:schemeClr val="accent6"/>
                          </a:solidFill>
                        </a:rPr>
                        <a:t>Chapter</a:t>
                      </a:r>
                    </a:p>
                  </a:txBody>
                  <a:tcPr>
                    <a:noFill/>
                  </a:tcPr>
                </a:tc>
                <a:tc>
                  <a:txBody>
                    <a:bodyPr/>
                    <a:lstStyle/>
                    <a:p>
                      <a:pPr algn="r"/>
                      <a:r>
                        <a:rPr lang="de-DE" sz="2000" b="0" dirty="0">
                          <a:solidFill>
                            <a:schemeClr val="accent6"/>
                          </a:solidFill>
                        </a:rPr>
                        <a:t>Page</a:t>
                      </a:r>
                    </a:p>
                  </a:txBody>
                  <a:tcPr>
                    <a:noFill/>
                  </a:tcPr>
                </a:tc>
                <a:extLst>
                  <a:ext uri="{0D108BD9-81ED-4DB2-BD59-A6C34878D82A}">
                    <a16:rowId xmlns="" xmlns:a16="http://schemas.microsoft.com/office/drawing/2014/main" val="10000"/>
                  </a:ext>
                </a:extLst>
              </a:tr>
              <a:tr h="396240">
                <a:tc>
                  <a:txBody>
                    <a:bodyPr/>
                    <a:lstStyle/>
                    <a:p>
                      <a:r>
                        <a:rPr lang="de-DE" sz="2000" b="0" dirty="0">
                          <a:solidFill>
                            <a:schemeClr val="tx2"/>
                          </a:solidFill>
                        </a:rPr>
                        <a:t>Schrift</a:t>
                      </a:r>
                    </a:p>
                  </a:txBody>
                  <a:tcPr>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3</a:t>
                      </a:r>
                    </a:p>
                  </a:txBody>
                  <a:tcPr>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96240">
                <a:tc>
                  <a:txBody>
                    <a:bodyPr/>
                    <a:lstStyle/>
                    <a:p>
                      <a:r>
                        <a:rPr lang="de-DE" sz="2000" b="0" dirty="0">
                          <a:solidFill>
                            <a:schemeClr val="tx2"/>
                          </a:solidFill>
                        </a:rPr>
                        <a:t>Farben</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4</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13661">
                <a:tc>
                  <a:txBody>
                    <a:bodyPr/>
                    <a:lstStyle/>
                    <a:p>
                      <a:r>
                        <a:rPr lang="de-DE" sz="2000" b="0" dirty="0">
                          <a:solidFill>
                            <a:schemeClr val="tx2"/>
                          </a:solidFill>
                        </a:rPr>
                        <a:t>Tabellen</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5</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396240">
                <a:tc>
                  <a:txBody>
                    <a:bodyPr/>
                    <a:lstStyle/>
                    <a:p>
                      <a:r>
                        <a:rPr lang="de-DE" sz="2000" b="0" dirty="0">
                          <a:solidFill>
                            <a:schemeClr val="tx2"/>
                          </a:solidFill>
                        </a:rPr>
                        <a:t>Linien und Pfeile</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6</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3962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2"/>
                          </a:solidFill>
                        </a:rPr>
                        <a:t>SmartArt</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tc>
                  <a:txBody>
                    <a:bodyPr/>
                    <a:lstStyle/>
                    <a:p>
                      <a:pPr algn="r"/>
                      <a:r>
                        <a:rPr lang="de-DE" sz="2000" b="0" dirty="0">
                          <a:solidFill>
                            <a:schemeClr val="tx2"/>
                          </a:solidFill>
                        </a:rPr>
                        <a:t>7</a:t>
                      </a:r>
                    </a:p>
                  </a:txBody>
                  <a:tcP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39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b="0" dirty="0">
                          <a:solidFill>
                            <a:schemeClr val="tx2"/>
                          </a:solidFill>
                        </a:rPr>
                        <a:t>Beispielpräsentation</a:t>
                      </a:r>
                    </a:p>
                  </a:txBody>
                  <a:tcPr>
                    <a:lnT w="12700" cap="flat" cmpd="sng" algn="ctr">
                      <a:solidFill>
                        <a:srgbClr val="BFBFBF"/>
                      </a:solidFill>
                      <a:prstDash val="solid"/>
                      <a:round/>
                      <a:headEnd type="none" w="med" len="med"/>
                      <a:tailEnd type="none" w="med" len="med"/>
                    </a:lnT>
                    <a:solidFill>
                      <a:schemeClr val="bg1"/>
                    </a:solidFill>
                  </a:tcPr>
                </a:tc>
                <a:tc>
                  <a:txBody>
                    <a:bodyPr/>
                    <a:lstStyle/>
                    <a:p>
                      <a:pPr algn="r"/>
                      <a:r>
                        <a:rPr lang="de-DE" sz="2000" b="0" dirty="0">
                          <a:solidFill>
                            <a:schemeClr val="tx2"/>
                          </a:solidFill>
                        </a:rPr>
                        <a:t>9</a:t>
                      </a:r>
                    </a:p>
                  </a:txBody>
                  <a:tcPr>
                    <a:lnT w="12700" cap="flat" cmpd="sng" algn="ctr">
                      <a:solidFill>
                        <a:srgbClr val="BFBFBF"/>
                      </a:solidFill>
                      <a:prstDash val="solid"/>
                      <a:round/>
                      <a:headEnd type="none" w="med" len="med"/>
                      <a:tailEnd type="none" w="med" len="med"/>
                    </a:lnT>
                    <a:solidFill>
                      <a:schemeClr val="bg1"/>
                    </a:solidFill>
                  </a:tcPr>
                </a:tc>
                <a:extLst>
                  <a:ext uri="{0D108BD9-81ED-4DB2-BD59-A6C34878D82A}">
                    <a16:rowId xmlns="" xmlns:a16="http://schemas.microsoft.com/office/drawing/2014/main" val="10006"/>
                  </a:ext>
                </a:extLst>
              </a:tr>
            </a:tbl>
          </a:graphicData>
        </a:graphic>
      </p:graphicFrame>
      <p:sp>
        <p:nvSpPr>
          <p:cNvPr id="8" name="Textfeld 7"/>
          <p:cNvSpPr txBox="1"/>
          <p:nvPr userDrawn="1"/>
        </p:nvSpPr>
        <p:spPr>
          <a:xfrm>
            <a:off x="540004" y="852954"/>
            <a:ext cx="1278961" cy="494185"/>
          </a:xfrm>
          <a:prstGeom prst="rect">
            <a:avLst/>
          </a:prstGeom>
          <a:noFill/>
        </p:spPr>
        <p:txBody>
          <a:bodyPr wrap="none" lIns="77925" tIns="38963" rIns="77925" bIns="38963" rtlCol="0">
            <a:spAutoFit/>
          </a:bodyPr>
          <a:lstStyle/>
          <a:p>
            <a:r>
              <a:rPr lang="de-DE" sz="2700" dirty="0">
                <a:solidFill>
                  <a:schemeClr val="accent2"/>
                </a:solidFill>
              </a:rPr>
              <a:t>Content</a:t>
            </a:r>
          </a:p>
        </p:txBody>
      </p:sp>
    </p:spTree>
    <p:extLst>
      <p:ext uri="{BB962C8B-B14F-4D97-AF65-F5344CB8AC3E}">
        <p14:creationId xmlns:p14="http://schemas.microsoft.com/office/powerpoint/2010/main" val="258644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2" name="Titel 1"/>
          <p:cNvSpPr>
            <a:spLocks noGrp="1"/>
          </p:cNvSpPr>
          <p:nvPr>
            <p:ph type="title"/>
          </p:nvPr>
        </p:nvSpPr>
        <p:spPr>
          <a:xfrm>
            <a:off x="457200" y="1836001"/>
            <a:ext cx="7115175" cy="2793151"/>
          </a:xfrm>
          <a:prstGeom prst="rect">
            <a:avLst/>
          </a:prstGeom>
        </p:spPr>
        <p:txBody>
          <a:bodyPr/>
          <a:lstStyle>
            <a:lvl1pPr marL="0" indent="0">
              <a:buClr>
                <a:schemeClr val="accent6"/>
              </a:buClr>
              <a:buFont typeface="Arial" panose="020B0604020202020204" pitchFamily="34" charset="0"/>
              <a:buNone/>
              <a:defRPr lang="de-DE" dirty="0" smtClean="0">
                <a:solidFill>
                  <a:schemeClr val="accent2"/>
                </a:solidFill>
              </a:defRPr>
            </a:lvl1pPr>
          </a:lstStyle>
          <a:p>
            <a:r>
              <a:rPr lang="de-DE"/>
              <a:t>Titelmasterformat durch Klicken bearbeiten</a:t>
            </a:r>
            <a:endParaRPr lang="de-DE" dirty="0"/>
          </a:p>
        </p:txBody>
      </p:sp>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a:t>Reederei F. Laeisz – Bonn 14. Juni 2018 </a:t>
            </a:r>
            <a:endParaRPr lang="de-DE" dirty="0"/>
          </a:p>
        </p:txBody>
      </p:sp>
    </p:spTree>
    <p:extLst>
      <p:ext uri="{BB962C8B-B14F-4D97-AF65-F5344CB8AC3E}">
        <p14:creationId xmlns:p14="http://schemas.microsoft.com/office/powerpoint/2010/main" val="3460169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pPr/>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Tree>
    <p:extLst>
      <p:ext uri="{BB962C8B-B14F-4D97-AF65-F5344CB8AC3E}">
        <p14:creationId xmlns:p14="http://schemas.microsoft.com/office/powerpoint/2010/main" val="681913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pPr/>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Tree>
    <p:extLst>
      <p:ext uri="{BB962C8B-B14F-4D97-AF65-F5344CB8AC3E}">
        <p14:creationId xmlns:p14="http://schemas.microsoft.com/office/powerpoint/2010/main" val="3100964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pPr/>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Tree>
    <p:extLst>
      <p:ext uri="{BB962C8B-B14F-4D97-AF65-F5344CB8AC3E}">
        <p14:creationId xmlns:p14="http://schemas.microsoft.com/office/powerpoint/2010/main" val="328349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Überschriften">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Tree>
    <p:extLst>
      <p:ext uri="{BB962C8B-B14F-4D97-AF65-F5344CB8AC3E}">
        <p14:creationId xmlns:p14="http://schemas.microsoft.com/office/powerpoint/2010/main" val="74574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einfach">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dirty="0"/>
              <a:t>Reederei F. </a:t>
            </a:r>
            <a:r>
              <a:rPr lang="de-DE" dirty="0" err="1"/>
              <a:t>Laeisz</a:t>
            </a:r>
            <a:r>
              <a:rPr lang="de-DE" dirty="0"/>
              <a:t> – Bonn 14. Juni 2018 </a:t>
            </a:r>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9" name="Textplatzhalter 4"/>
          <p:cNvSpPr>
            <a:spLocks noGrp="1"/>
          </p:cNvSpPr>
          <p:nvPr>
            <p:ph type="body" sz="quarter" idx="14"/>
          </p:nvPr>
        </p:nvSpPr>
        <p:spPr>
          <a:xfrm>
            <a:off x="539750" y="2047877"/>
            <a:ext cx="8055610" cy="4295775"/>
          </a:xfrm>
          <a:prstGeom prst="rect">
            <a:avLst/>
          </a:prstGeom>
        </p:spPr>
        <p:txBody>
          <a:bodyPr/>
          <a:lstStyle>
            <a:lvl1pPr marL="0" indent="0">
              <a:buClr>
                <a:schemeClr val="accent6"/>
              </a:buClr>
              <a:buFont typeface="Arial" panose="020B0604020202020204" pitchFamily="34" charset="0"/>
              <a:buNone/>
              <a:defRPr sz="1500">
                <a:solidFill>
                  <a:schemeClr val="accent2"/>
                </a:solidFill>
              </a:defRPr>
            </a:lvl1pPr>
          </a:lstStyle>
          <a:p>
            <a:pPr lvl="0"/>
            <a:r>
              <a:rPr lang="de-DE"/>
              <a:t>Textmasterformat bearbeiten</a:t>
            </a:r>
          </a:p>
        </p:txBody>
      </p:sp>
      <p:sp>
        <p:nvSpPr>
          <p:cNvPr id="10" name="Textplatzhalter 6"/>
          <p:cNvSpPr>
            <a:spLocks noGrp="1"/>
          </p:cNvSpPr>
          <p:nvPr>
            <p:ph type="body" sz="quarter" idx="15" hasCustomPrompt="1"/>
          </p:nvPr>
        </p:nvSpPr>
        <p:spPr>
          <a:xfrm>
            <a:off x="540002" y="273601"/>
            <a:ext cx="3876675" cy="447675"/>
          </a:xfrm>
          <a:prstGeom prst="rect">
            <a:avLst/>
          </a:prstGeom>
        </p:spPr>
        <p:txBody>
          <a:bodyPr/>
          <a:lstStyle>
            <a:lvl1pPr>
              <a:defRPr lang="de-DE" sz="1400" b="0" kern="1200" dirty="0" smtClean="0">
                <a:ln>
                  <a:noFill/>
                </a:ln>
                <a:solidFill>
                  <a:schemeClr val="tx2"/>
                </a:solidFill>
                <a:latin typeface="+mn-lt"/>
                <a:ea typeface="+mn-ea"/>
                <a:cs typeface="+mn-cs"/>
              </a:defRPr>
            </a:lvl1pPr>
            <a:lvl2pPr>
              <a:defRPr lang="de-DE" sz="1400" b="0" kern="1200" dirty="0" smtClean="0">
                <a:ln>
                  <a:noFill/>
                </a:ln>
                <a:solidFill>
                  <a:schemeClr val="tx2"/>
                </a:solidFill>
                <a:latin typeface="+mn-lt"/>
                <a:ea typeface="+mn-ea"/>
                <a:cs typeface="+mn-cs"/>
              </a:defRPr>
            </a:lvl2pPr>
            <a:lvl3pPr>
              <a:defRPr lang="de-DE" sz="1400" b="0" kern="1200" dirty="0" smtClean="0">
                <a:ln>
                  <a:noFill/>
                </a:ln>
                <a:solidFill>
                  <a:schemeClr val="tx2"/>
                </a:solidFill>
                <a:latin typeface="+mn-lt"/>
                <a:ea typeface="+mn-ea"/>
                <a:cs typeface="+mn-cs"/>
              </a:defRPr>
            </a:lvl3pPr>
            <a:lvl4pPr>
              <a:defRPr lang="de-DE" sz="1400" b="0" kern="1200" dirty="0" smtClean="0">
                <a:ln>
                  <a:noFill/>
                </a:ln>
                <a:solidFill>
                  <a:schemeClr val="tx2"/>
                </a:solidFill>
                <a:latin typeface="+mn-lt"/>
                <a:ea typeface="+mn-ea"/>
                <a:cs typeface="+mn-cs"/>
              </a:defRPr>
            </a:lvl4pPr>
            <a:lvl5pPr>
              <a:defRPr lang="de-DE" sz="1400" b="0" kern="1200" dirty="0">
                <a:ln>
                  <a:noFill/>
                </a:ln>
                <a:solidFill>
                  <a:schemeClr val="tx2"/>
                </a:solidFill>
                <a:latin typeface="+mn-lt"/>
                <a:ea typeface="+mn-ea"/>
                <a:cs typeface="+mn-cs"/>
              </a:defRPr>
            </a:lvl5pPr>
          </a:lstStyle>
          <a:p>
            <a:pPr lvl="0"/>
            <a:r>
              <a:rPr lang="de-DE" dirty="0"/>
              <a:t>Datum – Überschrift</a:t>
            </a:r>
          </a:p>
        </p:txBody>
      </p:sp>
    </p:spTree>
    <p:extLst>
      <p:ext uri="{BB962C8B-B14F-4D97-AF65-F5344CB8AC3E}">
        <p14:creationId xmlns:p14="http://schemas.microsoft.com/office/powerpoint/2010/main" val="287582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2" name="Titel 1"/>
          <p:cNvSpPr>
            <a:spLocks noGrp="1"/>
          </p:cNvSpPr>
          <p:nvPr>
            <p:ph type="title"/>
          </p:nvPr>
        </p:nvSpPr>
        <p:spPr>
          <a:xfrm>
            <a:off x="457200" y="1836001"/>
            <a:ext cx="7115175" cy="2793151"/>
          </a:xfrm>
          <a:prstGeom prst="rect">
            <a:avLst/>
          </a:prstGeom>
        </p:spPr>
        <p:txBody>
          <a:bodyPr/>
          <a:lstStyle>
            <a:lvl1pPr marL="0" indent="0">
              <a:buClr>
                <a:schemeClr val="accent6"/>
              </a:buClr>
              <a:buFont typeface="Arial" panose="020B0604020202020204" pitchFamily="34" charset="0"/>
              <a:buNone/>
              <a:defRPr lang="de-DE" dirty="0" smtClean="0"/>
            </a:lvl1pPr>
          </a:lstStyle>
          <a:p>
            <a:r>
              <a:rPr lang="de-DE"/>
              <a:t>Titelmasterformat durch Klicken bearbeiten</a:t>
            </a:r>
            <a:endParaRPr lang="de-DE" dirty="0"/>
          </a:p>
        </p:txBody>
      </p:sp>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a:t>Reederei F. Laeisz – Bonn 14. Juni 2018 </a:t>
            </a:r>
            <a:endParaRPr lang="de-DE" dirty="0"/>
          </a:p>
        </p:txBody>
      </p:sp>
      <p:sp>
        <p:nvSpPr>
          <p:cNvPr id="5" name="Textplatzhalter 6"/>
          <p:cNvSpPr>
            <a:spLocks noGrp="1"/>
          </p:cNvSpPr>
          <p:nvPr>
            <p:ph type="body" sz="quarter" idx="12" hasCustomPrompt="1"/>
          </p:nvPr>
        </p:nvSpPr>
        <p:spPr>
          <a:xfrm>
            <a:off x="540002" y="273601"/>
            <a:ext cx="3876675" cy="447675"/>
          </a:xfrm>
          <a:prstGeom prst="rect">
            <a:avLst/>
          </a:prstGeom>
        </p:spPr>
        <p:txBody>
          <a:bodyPr/>
          <a:lstStyle>
            <a:lvl1pPr>
              <a:defRPr lang="de-DE" sz="1400" b="0" kern="1200" dirty="0" smtClean="0">
                <a:ln>
                  <a:noFill/>
                </a:ln>
                <a:solidFill>
                  <a:schemeClr val="tx2"/>
                </a:solidFill>
                <a:latin typeface="+mn-lt"/>
                <a:ea typeface="+mn-ea"/>
                <a:cs typeface="+mn-cs"/>
              </a:defRPr>
            </a:lvl1pPr>
            <a:lvl2pPr>
              <a:defRPr lang="de-DE" sz="1400" b="0" kern="1200" dirty="0" smtClean="0">
                <a:ln>
                  <a:noFill/>
                </a:ln>
                <a:solidFill>
                  <a:schemeClr val="tx2"/>
                </a:solidFill>
                <a:latin typeface="+mn-lt"/>
                <a:ea typeface="+mn-ea"/>
                <a:cs typeface="+mn-cs"/>
              </a:defRPr>
            </a:lvl2pPr>
            <a:lvl3pPr>
              <a:defRPr lang="de-DE" sz="1400" b="0" kern="1200" dirty="0" smtClean="0">
                <a:ln>
                  <a:noFill/>
                </a:ln>
                <a:solidFill>
                  <a:schemeClr val="tx2"/>
                </a:solidFill>
                <a:latin typeface="+mn-lt"/>
                <a:ea typeface="+mn-ea"/>
                <a:cs typeface="+mn-cs"/>
              </a:defRPr>
            </a:lvl3pPr>
            <a:lvl4pPr>
              <a:defRPr lang="de-DE" sz="1400" b="0" kern="1200" dirty="0" smtClean="0">
                <a:ln>
                  <a:noFill/>
                </a:ln>
                <a:solidFill>
                  <a:schemeClr val="tx2"/>
                </a:solidFill>
                <a:latin typeface="+mn-lt"/>
                <a:ea typeface="+mn-ea"/>
                <a:cs typeface="+mn-cs"/>
              </a:defRPr>
            </a:lvl4pPr>
            <a:lvl5pPr>
              <a:defRPr lang="de-DE" sz="1400" b="0" kern="1200" dirty="0">
                <a:ln>
                  <a:noFill/>
                </a:ln>
                <a:solidFill>
                  <a:schemeClr val="tx2"/>
                </a:solidFill>
                <a:latin typeface="+mn-lt"/>
                <a:ea typeface="+mn-ea"/>
                <a:cs typeface="+mn-cs"/>
              </a:defRPr>
            </a:lvl5pPr>
          </a:lstStyle>
          <a:p>
            <a:pPr lvl="0"/>
            <a:r>
              <a:rPr lang="de-DE" dirty="0"/>
              <a:t>Datum – Überschrift</a:t>
            </a:r>
          </a:p>
        </p:txBody>
      </p:sp>
    </p:spTree>
    <p:extLst>
      <p:ext uri="{BB962C8B-B14F-4D97-AF65-F5344CB8AC3E}">
        <p14:creationId xmlns:p14="http://schemas.microsoft.com/office/powerpoint/2010/main" val="3460169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a:t>Reederei F. Laeisz – Bonn 14. Juni 2018 </a:t>
            </a:r>
            <a:endParaRPr lang="de-DE" dirty="0"/>
          </a:p>
        </p:txBody>
      </p:sp>
      <p:sp>
        <p:nvSpPr>
          <p:cNvPr id="6" name="Textplatzhalter 6"/>
          <p:cNvSpPr>
            <a:spLocks noGrp="1"/>
          </p:cNvSpPr>
          <p:nvPr>
            <p:ph type="body" sz="quarter" idx="12" hasCustomPrompt="1"/>
          </p:nvPr>
        </p:nvSpPr>
        <p:spPr>
          <a:xfrm>
            <a:off x="540002" y="273601"/>
            <a:ext cx="3876675" cy="447675"/>
          </a:xfrm>
          <a:prstGeom prst="rect">
            <a:avLst/>
          </a:prstGeom>
        </p:spPr>
        <p:txBody>
          <a:bodyPr/>
          <a:lstStyle>
            <a:lvl1pPr>
              <a:defRPr lang="de-DE" sz="1400" b="0" kern="1200" dirty="0" smtClean="0">
                <a:ln>
                  <a:noFill/>
                </a:ln>
                <a:solidFill>
                  <a:schemeClr val="tx2"/>
                </a:solidFill>
                <a:latin typeface="+mn-lt"/>
                <a:ea typeface="+mn-ea"/>
                <a:cs typeface="+mn-cs"/>
              </a:defRPr>
            </a:lvl1pPr>
            <a:lvl2pPr>
              <a:defRPr lang="de-DE" sz="1400" b="0" kern="1200" dirty="0" smtClean="0">
                <a:ln>
                  <a:noFill/>
                </a:ln>
                <a:solidFill>
                  <a:schemeClr val="tx2"/>
                </a:solidFill>
                <a:latin typeface="+mn-lt"/>
                <a:ea typeface="+mn-ea"/>
                <a:cs typeface="+mn-cs"/>
              </a:defRPr>
            </a:lvl2pPr>
            <a:lvl3pPr>
              <a:defRPr lang="de-DE" sz="1400" b="0" kern="1200" dirty="0" smtClean="0">
                <a:ln>
                  <a:noFill/>
                </a:ln>
                <a:solidFill>
                  <a:schemeClr val="tx2"/>
                </a:solidFill>
                <a:latin typeface="+mn-lt"/>
                <a:ea typeface="+mn-ea"/>
                <a:cs typeface="+mn-cs"/>
              </a:defRPr>
            </a:lvl3pPr>
            <a:lvl4pPr>
              <a:defRPr lang="de-DE" sz="1400" b="0" kern="1200" dirty="0" smtClean="0">
                <a:ln>
                  <a:noFill/>
                </a:ln>
                <a:solidFill>
                  <a:schemeClr val="tx2"/>
                </a:solidFill>
                <a:latin typeface="+mn-lt"/>
                <a:ea typeface="+mn-ea"/>
                <a:cs typeface="+mn-cs"/>
              </a:defRPr>
            </a:lvl4pPr>
            <a:lvl5pPr>
              <a:defRPr lang="de-DE" sz="1400" b="0" kern="1200" dirty="0">
                <a:ln>
                  <a:noFill/>
                </a:ln>
                <a:solidFill>
                  <a:schemeClr val="tx2"/>
                </a:solidFill>
                <a:latin typeface="+mn-lt"/>
                <a:ea typeface="+mn-ea"/>
                <a:cs typeface="+mn-cs"/>
              </a:defRPr>
            </a:lvl5pPr>
          </a:lstStyle>
          <a:p>
            <a:pPr lvl="0"/>
            <a:r>
              <a:rPr lang="de-DE" dirty="0"/>
              <a:t>Datum – Überschrift</a:t>
            </a:r>
          </a:p>
        </p:txBody>
      </p:sp>
    </p:spTree>
    <p:extLst>
      <p:ext uri="{BB962C8B-B14F-4D97-AF65-F5344CB8AC3E}">
        <p14:creationId xmlns:p14="http://schemas.microsoft.com/office/powerpoint/2010/main" val="1120435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xt einfach">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9" name="Textplatzhalter 4"/>
          <p:cNvSpPr>
            <a:spLocks noGrp="1"/>
          </p:cNvSpPr>
          <p:nvPr>
            <p:ph type="body" sz="quarter" idx="14"/>
          </p:nvPr>
        </p:nvSpPr>
        <p:spPr>
          <a:xfrm>
            <a:off x="539750" y="2047877"/>
            <a:ext cx="8055610" cy="4295775"/>
          </a:xfrm>
          <a:prstGeom prst="rect">
            <a:avLst/>
          </a:prstGeom>
        </p:spPr>
        <p:txBody>
          <a:bodyPr/>
          <a:lstStyle>
            <a:lvl1pPr marL="0" indent="0">
              <a:buClr>
                <a:schemeClr val="accent6"/>
              </a:buClr>
              <a:buFont typeface="Arial" panose="020B0604020202020204" pitchFamily="34" charset="0"/>
              <a:buNone/>
              <a:defRPr sz="1500">
                <a:solidFill>
                  <a:schemeClr val="accent2"/>
                </a:solidFill>
              </a:defRPr>
            </a:lvl1pPr>
          </a:lstStyle>
          <a:p>
            <a:pPr lvl="0"/>
            <a:r>
              <a:rPr lang="de-DE"/>
              <a:t>Textmasterformat bearbeiten</a:t>
            </a:r>
          </a:p>
        </p:txBody>
      </p:sp>
      <p:sp>
        <p:nvSpPr>
          <p:cNvPr id="10" name="Textplatzhalter 6"/>
          <p:cNvSpPr>
            <a:spLocks noGrp="1"/>
          </p:cNvSpPr>
          <p:nvPr>
            <p:ph type="body" sz="quarter" idx="15" hasCustomPrompt="1"/>
          </p:nvPr>
        </p:nvSpPr>
        <p:spPr>
          <a:xfrm>
            <a:off x="540002" y="273601"/>
            <a:ext cx="3876675" cy="447675"/>
          </a:xfrm>
          <a:prstGeom prst="rect">
            <a:avLst/>
          </a:prstGeom>
        </p:spPr>
        <p:txBody>
          <a:bodyPr/>
          <a:lstStyle>
            <a:lvl1pPr>
              <a:defRPr lang="de-DE" sz="1400" b="0" kern="1200" dirty="0" smtClean="0">
                <a:ln>
                  <a:noFill/>
                </a:ln>
                <a:solidFill>
                  <a:schemeClr val="tx2"/>
                </a:solidFill>
                <a:latin typeface="+mn-lt"/>
                <a:ea typeface="+mn-ea"/>
                <a:cs typeface="+mn-cs"/>
              </a:defRPr>
            </a:lvl1pPr>
            <a:lvl2pPr>
              <a:defRPr lang="de-DE" sz="1400" b="0" kern="1200" dirty="0" smtClean="0">
                <a:ln>
                  <a:noFill/>
                </a:ln>
                <a:solidFill>
                  <a:schemeClr val="tx2"/>
                </a:solidFill>
                <a:latin typeface="+mn-lt"/>
                <a:ea typeface="+mn-ea"/>
                <a:cs typeface="+mn-cs"/>
              </a:defRPr>
            </a:lvl2pPr>
            <a:lvl3pPr>
              <a:defRPr lang="de-DE" sz="1400" b="0" kern="1200" dirty="0" smtClean="0">
                <a:ln>
                  <a:noFill/>
                </a:ln>
                <a:solidFill>
                  <a:schemeClr val="tx2"/>
                </a:solidFill>
                <a:latin typeface="+mn-lt"/>
                <a:ea typeface="+mn-ea"/>
                <a:cs typeface="+mn-cs"/>
              </a:defRPr>
            </a:lvl3pPr>
            <a:lvl4pPr>
              <a:defRPr lang="de-DE" sz="1400" b="0" kern="1200" dirty="0" smtClean="0">
                <a:ln>
                  <a:noFill/>
                </a:ln>
                <a:solidFill>
                  <a:schemeClr val="tx2"/>
                </a:solidFill>
                <a:latin typeface="+mn-lt"/>
                <a:ea typeface="+mn-ea"/>
                <a:cs typeface="+mn-cs"/>
              </a:defRPr>
            </a:lvl4pPr>
            <a:lvl5pPr>
              <a:defRPr lang="de-DE" sz="1400" b="0" kern="1200" dirty="0">
                <a:ln>
                  <a:noFill/>
                </a:ln>
                <a:solidFill>
                  <a:schemeClr val="tx2"/>
                </a:solidFill>
                <a:latin typeface="+mn-lt"/>
                <a:ea typeface="+mn-ea"/>
                <a:cs typeface="+mn-cs"/>
              </a:defRPr>
            </a:lvl5pPr>
          </a:lstStyle>
          <a:p>
            <a:pPr lvl="0"/>
            <a:r>
              <a:rPr lang="de-DE" dirty="0"/>
              <a:t>Datum – Überschrift</a:t>
            </a:r>
          </a:p>
        </p:txBody>
      </p:sp>
    </p:spTree>
    <p:extLst>
      <p:ext uri="{BB962C8B-B14F-4D97-AF65-F5344CB8AC3E}">
        <p14:creationId xmlns:p14="http://schemas.microsoft.com/office/powerpoint/2010/main" val="2875822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9" name="Textplatzhalter 4"/>
          <p:cNvSpPr>
            <a:spLocks noGrp="1"/>
          </p:cNvSpPr>
          <p:nvPr>
            <p:ph type="body" sz="quarter" idx="14" hasCustomPrompt="1"/>
          </p:nvPr>
        </p:nvSpPr>
        <p:spPr>
          <a:xfrm>
            <a:off x="539750" y="2047877"/>
            <a:ext cx="8055610" cy="368153"/>
          </a:xfrm>
          <a:prstGeom prst="rect">
            <a:avLst/>
          </a:prstGeom>
        </p:spPr>
        <p:txBody>
          <a:bodyPr/>
          <a:lstStyle>
            <a:lvl1pPr>
              <a:defRPr sz="1500">
                <a:solidFill>
                  <a:schemeClr val="accent2"/>
                </a:solidFill>
              </a:defRPr>
            </a:lvl1pPr>
          </a:lstStyle>
          <a:p>
            <a:pPr lvl="0"/>
            <a:r>
              <a:rPr lang="de-DE" dirty="0"/>
              <a:t>Tabelle</a:t>
            </a:r>
          </a:p>
          <a:p>
            <a:pPr lvl="0"/>
            <a:endParaRPr lang="de-DE" dirty="0"/>
          </a:p>
        </p:txBody>
      </p:sp>
      <p:graphicFrame>
        <p:nvGraphicFramePr>
          <p:cNvPr id="10" name="Tabelle 9"/>
          <p:cNvGraphicFramePr>
            <a:graphicFrameLocks noGrp="1"/>
          </p:cNvGraphicFramePr>
          <p:nvPr>
            <p:extLst>
              <p:ext uri="{D42A27DB-BD31-4B8C-83A1-F6EECF244321}">
                <p14:modId xmlns:p14="http://schemas.microsoft.com/office/powerpoint/2010/main" val="2547792597"/>
              </p:ext>
            </p:extLst>
          </p:nvPr>
        </p:nvGraphicFramePr>
        <p:xfrm>
          <a:off x="539554" y="2673833"/>
          <a:ext cx="8055805" cy="2225040"/>
        </p:xfrm>
        <a:graphic>
          <a:graphicData uri="http://schemas.openxmlformats.org/drawingml/2006/table">
            <a:tbl>
              <a:tblPr firstRow="1">
                <a:tableStyleId>{073A0DAA-6AF3-43AB-8588-CEC1D06C72B9}</a:tableStyleId>
              </a:tblPr>
              <a:tblGrid>
                <a:gridCol w="1611161">
                  <a:extLst>
                    <a:ext uri="{9D8B030D-6E8A-4147-A177-3AD203B41FA5}">
                      <a16:colId xmlns="" xmlns:a16="http://schemas.microsoft.com/office/drawing/2014/main" val="20000"/>
                    </a:ext>
                  </a:extLst>
                </a:gridCol>
                <a:gridCol w="1611161">
                  <a:extLst>
                    <a:ext uri="{9D8B030D-6E8A-4147-A177-3AD203B41FA5}">
                      <a16:colId xmlns="" xmlns:a16="http://schemas.microsoft.com/office/drawing/2014/main" val="20001"/>
                    </a:ext>
                  </a:extLst>
                </a:gridCol>
                <a:gridCol w="1611161">
                  <a:extLst>
                    <a:ext uri="{9D8B030D-6E8A-4147-A177-3AD203B41FA5}">
                      <a16:colId xmlns="" xmlns:a16="http://schemas.microsoft.com/office/drawing/2014/main" val="20002"/>
                    </a:ext>
                  </a:extLst>
                </a:gridCol>
                <a:gridCol w="1611161">
                  <a:extLst>
                    <a:ext uri="{9D8B030D-6E8A-4147-A177-3AD203B41FA5}">
                      <a16:colId xmlns="" xmlns:a16="http://schemas.microsoft.com/office/drawing/2014/main" val="20003"/>
                    </a:ext>
                  </a:extLst>
                </a:gridCol>
                <a:gridCol w="1611161">
                  <a:extLst>
                    <a:ext uri="{9D8B030D-6E8A-4147-A177-3AD203B41FA5}">
                      <a16:colId xmlns="" xmlns:a16="http://schemas.microsoft.com/office/drawing/2014/main" val="20004"/>
                    </a:ext>
                  </a:extLst>
                </a:gridCol>
              </a:tblGrid>
              <a:tr h="370840">
                <a:tc>
                  <a:txBody>
                    <a:bodyPr/>
                    <a:lstStyle/>
                    <a:p>
                      <a:endParaRPr lang="en-GB" sz="1500" b="0" noProof="0" dirty="0">
                        <a:solidFill>
                          <a:schemeClr val="accent2"/>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tc>
                  <a:txBody>
                    <a:bodyPr/>
                    <a:lstStyle/>
                    <a:p>
                      <a:endParaRPr lang="en-GB" sz="1500" b="0" noProof="0" dirty="0">
                        <a:solidFill>
                          <a:schemeClr val="accent2"/>
                        </a:solidFill>
                      </a:endParaRPr>
                    </a:p>
                  </a:txBody>
                  <a:tcP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tc>
                  <a:txBody>
                    <a:bodyPr/>
                    <a:lstStyle/>
                    <a:p>
                      <a:endParaRPr lang="en-GB" sz="1500" b="0" noProof="0" dirty="0">
                        <a:solidFill>
                          <a:schemeClr val="accent2"/>
                        </a:solidFill>
                      </a:endParaRPr>
                    </a:p>
                  </a:txBody>
                  <a:tcP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tc>
                  <a:txBody>
                    <a:bodyPr/>
                    <a:lstStyle/>
                    <a:p>
                      <a:endParaRPr lang="en-GB" sz="1500" b="0" noProof="0" dirty="0">
                        <a:solidFill>
                          <a:schemeClr val="accent2"/>
                        </a:solidFill>
                      </a:endParaRPr>
                    </a:p>
                  </a:txBody>
                  <a:tcP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tc>
                  <a:txBody>
                    <a:bodyPr/>
                    <a:lstStyle/>
                    <a:p>
                      <a:pPr algn="ctr"/>
                      <a:endParaRPr lang="de-DE" sz="1500" b="0" dirty="0">
                        <a:solidFill>
                          <a:schemeClr val="accent2"/>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extLst>
                  <a:ext uri="{0D108BD9-81ED-4DB2-BD59-A6C34878D82A}">
                    <a16:rowId xmlns="" xmlns:a16="http://schemas.microsoft.com/office/drawing/2014/main" val="10000"/>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B w="19050" cap="flat" cmpd="sng" algn="ctr">
                      <a:solidFill>
                        <a:prstClr val="white"/>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ctr"/>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B w="19050" cap="flat" cmpd="sng" algn="ctr">
                      <a:solidFill>
                        <a:prstClr val="white"/>
                      </a:solidFill>
                      <a:prstDash val="solid"/>
                      <a:round/>
                      <a:headEnd type="none" w="med" len="med"/>
                      <a:tailEnd type="none" w="med" len="med"/>
                    </a:lnB>
                    <a:noFill/>
                  </a:tcPr>
                </a:tc>
                <a:extLst>
                  <a:ext uri="{0D108BD9-81ED-4DB2-BD59-A6C34878D82A}">
                    <a16:rowId xmlns="" xmlns:a16="http://schemas.microsoft.com/office/drawing/2014/main" val="10001"/>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extLst>
                  <a:ext uri="{0D108BD9-81ED-4DB2-BD59-A6C34878D82A}">
                    <a16:rowId xmlns="" xmlns:a16="http://schemas.microsoft.com/office/drawing/2014/main" val="10002"/>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extLst>
                  <a:ext uri="{0D108BD9-81ED-4DB2-BD59-A6C34878D82A}">
                    <a16:rowId xmlns="" xmlns:a16="http://schemas.microsoft.com/office/drawing/2014/main" val="10003"/>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extLst>
                  <a:ext uri="{0D108BD9-81ED-4DB2-BD59-A6C34878D82A}">
                    <a16:rowId xmlns="" xmlns:a16="http://schemas.microsoft.com/office/drawing/2014/main" val="10004"/>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9050" cap="flat" cmpd="sng" algn="ctr">
                      <a:solidFill>
                        <a:prstClr val="white"/>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0005"/>
                  </a:ext>
                </a:extLst>
              </a:tr>
            </a:tbl>
          </a:graphicData>
        </a:graphic>
      </p:graphicFrame>
      <p:sp>
        <p:nvSpPr>
          <p:cNvPr id="11" name="Textplatzhalter 6"/>
          <p:cNvSpPr>
            <a:spLocks noGrp="1"/>
          </p:cNvSpPr>
          <p:nvPr>
            <p:ph type="body" sz="quarter" idx="15" hasCustomPrompt="1"/>
          </p:nvPr>
        </p:nvSpPr>
        <p:spPr>
          <a:xfrm>
            <a:off x="540002" y="273601"/>
            <a:ext cx="3876675" cy="447675"/>
          </a:xfrm>
          <a:prstGeom prst="rect">
            <a:avLst/>
          </a:prstGeom>
        </p:spPr>
        <p:txBody>
          <a:bodyPr/>
          <a:lstStyle>
            <a:lvl1pPr>
              <a:defRPr lang="de-DE" sz="1400" b="0" kern="1200" dirty="0" smtClean="0">
                <a:ln>
                  <a:noFill/>
                </a:ln>
                <a:solidFill>
                  <a:schemeClr val="tx2"/>
                </a:solidFill>
                <a:latin typeface="+mn-lt"/>
                <a:ea typeface="+mn-ea"/>
                <a:cs typeface="+mn-cs"/>
              </a:defRPr>
            </a:lvl1pPr>
            <a:lvl2pPr>
              <a:defRPr lang="de-DE" sz="1400" b="0" kern="1200" dirty="0" smtClean="0">
                <a:ln>
                  <a:noFill/>
                </a:ln>
                <a:solidFill>
                  <a:schemeClr val="tx2"/>
                </a:solidFill>
                <a:latin typeface="+mn-lt"/>
                <a:ea typeface="+mn-ea"/>
                <a:cs typeface="+mn-cs"/>
              </a:defRPr>
            </a:lvl2pPr>
            <a:lvl3pPr>
              <a:defRPr lang="de-DE" sz="1400" b="0" kern="1200" dirty="0" smtClean="0">
                <a:ln>
                  <a:noFill/>
                </a:ln>
                <a:solidFill>
                  <a:schemeClr val="tx2"/>
                </a:solidFill>
                <a:latin typeface="+mn-lt"/>
                <a:ea typeface="+mn-ea"/>
                <a:cs typeface="+mn-cs"/>
              </a:defRPr>
            </a:lvl3pPr>
            <a:lvl4pPr>
              <a:defRPr lang="de-DE" sz="1400" b="0" kern="1200" dirty="0" smtClean="0">
                <a:ln>
                  <a:noFill/>
                </a:ln>
                <a:solidFill>
                  <a:schemeClr val="tx2"/>
                </a:solidFill>
                <a:latin typeface="+mn-lt"/>
                <a:ea typeface="+mn-ea"/>
                <a:cs typeface="+mn-cs"/>
              </a:defRPr>
            </a:lvl4pPr>
            <a:lvl5pPr>
              <a:defRPr lang="de-DE" sz="1400" b="0" kern="1200" dirty="0">
                <a:ln>
                  <a:noFill/>
                </a:ln>
                <a:solidFill>
                  <a:schemeClr val="tx2"/>
                </a:solidFill>
                <a:latin typeface="+mn-lt"/>
                <a:ea typeface="+mn-ea"/>
                <a:cs typeface="+mn-cs"/>
              </a:defRPr>
            </a:lvl5pPr>
          </a:lstStyle>
          <a:p>
            <a:pPr lvl="0"/>
            <a:r>
              <a:rPr lang="de-DE" dirty="0"/>
              <a:t>Datum – Überschrift</a:t>
            </a:r>
          </a:p>
        </p:txBody>
      </p:sp>
    </p:spTree>
    <p:extLst>
      <p:ext uri="{BB962C8B-B14F-4D97-AF65-F5344CB8AC3E}">
        <p14:creationId xmlns:p14="http://schemas.microsoft.com/office/powerpoint/2010/main" val="223148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dirty="0"/>
              <a:t>Reederei F. </a:t>
            </a:r>
            <a:r>
              <a:rPr lang="de-DE" dirty="0" err="1"/>
              <a:t>Laeisz</a:t>
            </a:r>
            <a:r>
              <a:rPr lang="de-DE" dirty="0"/>
              <a:t> – Bonn 14. Juni 2018 </a:t>
            </a:r>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
        <p:nvSpPr>
          <p:cNvPr id="9" name="Textplatzhalter 4"/>
          <p:cNvSpPr>
            <a:spLocks noGrp="1"/>
          </p:cNvSpPr>
          <p:nvPr>
            <p:ph type="body" sz="quarter" idx="14" hasCustomPrompt="1"/>
          </p:nvPr>
        </p:nvSpPr>
        <p:spPr>
          <a:xfrm>
            <a:off x="539750" y="2047877"/>
            <a:ext cx="8055610" cy="368153"/>
          </a:xfrm>
          <a:prstGeom prst="rect">
            <a:avLst/>
          </a:prstGeom>
        </p:spPr>
        <p:txBody>
          <a:bodyPr/>
          <a:lstStyle>
            <a:lvl1pPr>
              <a:defRPr sz="1500">
                <a:solidFill>
                  <a:schemeClr val="accent2"/>
                </a:solidFill>
              </a:defRPr>
            </a:lvl1pPr>
          </a:lstStyle>
          <a:p>
            <a:pPr lvl="0"/>
            <a:r>
              <a:rPr lang="de-DE" dirty="0"/>
              <a:t>Tabelle</a:t>
            </a:r>
          </a:p>
          <a:p>
            <a:pPr lvl="0"/>
            <a:endParaRPr lang="de-DE" dirty="0"/>
          </a:p>
        </p:txBody>
      </p:sp>
      <p:graphicFrame>
        <p:nvGraphicFramePr>
          <p:cNvPr id="10" name="Tabelle 9"/>
          <p:cNvGraphicFramePr>
            <a:graphicFrameLocks noGrp="1"/>
          </p:cNvGraphicFramePr>
          <p:nvPr>
            <p:extLst>
              <p:ext uri="{D42A27DB-BD31-4B8C-83A1-F6EECF244321}">
                <p14:modId xmlns:p14="http://schemas.microsoft.com/office/powerpoint/2010/main" val="2547792597"/>
              </p:ext>
            </p:extLst>
          </p:nvPr>
        </p:nvGraphicFramePr>
        <p:xfrm>
          <a:off x="539554" y="2673833"/>
          <a:ext cx="8055805" cy="2225040"/>
        </p:xfrm>
        <a:graphic>
          <a:graphicData uri="http://schemas.openxmlformats.org/drawingml/2006/table">
            <a:tbl>
              <a:tblPr firstRow="1">
                <a:tableStyleId>{073A0DAA-6AF3-43AB-8588-CEC1D06C72B9}</a:tableStyleId>
              </a:tblPr>
              <a:tblGrid>
                <a:gridCol w="1611161">
                  <a:extLst>
                    <a:ext uri="{9D8B030D-6E8A-4147-A177-3AD203B41FA5}">
                      <a16:colId xmlns="" xmlns:a16="http://schemas.microsoft.com/office/drawing/2014/main" val="20000"/>
                    </a:ext>
                  </a:extLst>
                </a:gridCol>
                <a:gridCol w="1611161">
                  <a:extLst>
                    <a:ext uri="{9D8B030D-6E8A-4147-A177-3AD203B41FA5}">
                      <a16:colId xmlns="" xmlns:a16="http://schemas.microsoft.com/office/drawing/2014/main" val="20001"/>
                    </a:ext>
                  </a:extLst>
                </a:gridCol>
                <a:gridCol w="1611161">
                  <a:extLst>
                    <a:ext uri="{9D8B030D-6E8A-4147-A177-3AD203B41FA5}">
                      <a16:colId xmlns="" xmlns:a16="http://schemas.microsoft.com/office/drawing/2014/main" val="20002"/>
                    </a:ext>
                  </a:extLst>
                </a:gridCol>
                <a:gridCol w="1611161">
                  <a:extLst>
                    <a:ext uri="{9D8B030D-6E8A-4147-A177-3AD203B41FA5}">
                      <a16:colId xmlns="" xmlns:a16="http://schemas.microsoft.com/office/drawing/2014/main" val="20003"/>
                    </a:ext>
                  </a:extLst>
                </a:gridCol>
                <a:gridCol w="1611161">
                  <a:extLst>
                    <a:ext uri="{9D8B030D-6E8A-4147-A177-3AD203B41FA5}">
                      <a16:colId xmlns="" xmlns:a16="http://schemas.microsoft.com/office/drawing/2014/main" val="20004"/>
                    </a:ext>
                  </a:extLst>
                </a:gridCol>
              </a:tblGrid>
              <a:tr h="370840">
                <a:tc>
                  <a:txBody>
                    <a:bodyPr/>
                    <a:lstStyle/>
                    <a:p>
                      <a:endParaRPr lang="en-GB" sz="1500" b="0" noProof="0" dirty="0">
                        <a:solidFill>
                          <a:schemeClr val="accent2"/>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tc>
                  <a:txBody>
                    <a:bodyPr/>
                    <a:lstStyle/>
                    <a:p>
                      <a:endParaRPr lang="en-GB" sz="1500" b="0" noProof="0" dirty="0">
                        <a:solidFill>
                          <a:schemeClr val="accent2"/>
                        </a:solidFill>
                      </a:endParaRPr>
                    </a:p>
                  </a:txBody>
                  <a:tcP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tc>
                  <a:txBody>
                    <a:bodyPr/>
                    <a:lstStyle/>
                    <a:p>
                      <a:endParaRPr lang="en-GB" sz="1500" b="0" noProof="0" dirty="0">
                        <a:solidFill>
                          <a:schemeClr val="accent2"/>
                        </a:solidFill>
                      </a:endParaRPr>
                    </a:p>
                  </a:txBody>
                  <a:tcP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tc>
                  <a:txBody>
                    <a:bodyPr/>
                    <a:lstStyle/>
                    <a:p>
                      <a:endParaRPr lang="en-GB" sz="1500" b="0" noProof="0" dirty="0">
                        <a:solidFill>
                          <a:schemeClr val="accent2"/>
                        </a:solidFill>
                      </a:endParaRPr>
                    </a:p>
                  </a:txBody>
                  <a:tcP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tc>
                  <a:txBody>
                    <a:bodyPr/>
                    <a:lstStyle/>
                    <a:p>
                      <a:pPr algn="ctr"/>
                      <a:endParaRPr lang="de-DE" sz="1500" b="0" dirty="0">
                        <a:solidFill>
                          <a:schemeClr val="accent2"/>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solidFill>
                      <a:schemeClr val="bg2"/>
                    </a:solidFill>
                  </a:tcPr>
                </a:tc>
                <a:extLst>
                  <a:ext uri="{0D108BD9-81ED-4DB2-BD59-A6C34878D82A}">
                    <a16:rowId xmlns="" xmlns:a16="http://schemas.microsoft.com/office/drawing/2014/main" val="10000"/>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B w="19050" cap="flat" cmpd="sng" algn="ctr">
                      <a:solidFill>
                        <a:prstClr val="white"/>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ctr"/>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B w="19050" cap="flat" cmpd="sng" algn="ctr">
                      <a:solidFill>
                        <a:prstClr val="white"/>
                      </a:solidFill>
                      <a:prstDash val="solid"/>
                      <a:round/>
                      <a:headEnd type="none" w="med" len="med"/>
                      <a:tailEnd type="none" w="med" len="med"/>
                    </a:lnB>
                    <a:noFill/>
                  </a:tcPr>
                </a:tc>
                <a:extLst>
                  <a:ext uri="{0D108BD9-81ED-4DB2-BD59-A6C34878D82A}">
                    <a16:rowId xmlns="" xmlns:a16="http://schemas.microsoft.com/office/drawing/2014/main" val="10001"/>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extLst>
                  <a:ext uri="{0D108BD9-81ED-4DB2-BD59-A6C34878D82A}">
                    <a16:rowId xmlns="" xmlns:a16="http://schemas.microsoft.com/office/drawing/2014/main" val="10002"/>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extLst>
                  <a:ext uri="{0D108BD9-81ED-4DB2-BD59-A6C34878D82A}">
                    <a16:rowId xmlns="" xmlns:a16="http://schemas.microsoft.com/office/drawing/2014/main" val="10003"/>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extLst>
                  <a:ext uri="{0D108BD9-81ED-4DB2-BD59-A6C34878D82A}">
                    <a16:rowId xmlns="" xmlns:a16="http://schemas.microsoft.com/office/drawing/2014/main" val="10004"/>
                  </a:ext>
                </a:extLst>
              </a:tr>
              <a:tr h="370840">
                <a:tc gridSpan="4">
                  <a:txBody>
                    <a:bodyPr/>
                    <a:lstStyle/>
                    <a:p>
                      <a:endParaRPr lang="en-GB" sz="1500" noProof="0" dirty="0">
                        <a:solidFill>
                          <a:srgbClr val="3C3C3C"/>
                        </a:solidFill>
                      </a:endParaRPr>
                    </a:p>
                  </a:txBody>
                  <a:tcPr>
                    <a:lnL w="9525" cap="flat" cmpd="sng" algn="ctr">
                      <a:solidFill>
                        <a:schemeClr val="accent2"/>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endParaRPr lang="de-DE" sz="1500" dirty="0">
                        <a:solidFill>
                          <a:srgbClr val="3C3C3C"/>
                        </a:solidFill>
                      </a:endParaRPr>
                    </a:p>
                  </a:txBody>
                  <a:tcPr>
                    <a:lnL w="19050" cap="flat" cmpd="sng" algn="ctr">
                      <a:solidFill>
                        <a:prstClr val="white"/>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9050" cap="flat" cmpd="sng" algn="ctr">
                      <a:solidFill>
                        <a:prstClr val="white"/>
                      </a:solidFill>
                      <a:prstDash val="solid"/>
                      <a:round/>
                      <a:headEnd type="none" w="med" len="med"/>
                      <a:tailEnd type="none" w="med" len="med"/>
                    </a:lnT>
                    <a:lnB w="9525" cap="flat" cmpd="sng" algn="ctr">
                      <a:solidFill>
                        <a:schemeClr val="accent2"/>
                      </a:solidFill>
                      <a:prstDash val="solid"/>
                      <a:round/>
                      <a:headEnd type="none" w="med" len="med"/>
                      <a:tailEnd type="none" w="med" len="med"/>
                    </a:lnB>
                    <a:noFill/>
                  </a:tcPr>
                </a:tc>
                <a:extLst>
                  <a:ext uri="{0D108BD9-81ED-4DB2-BD59-A6C34878D82A}">
                    <a16:rowId xmlns="" xmlns:a16="http://schemas.microsoft.com/office/drawing/2014/main" val="10005"/>
                  </a:ext>
                </a:extLst>
              </a:tr>
            </a:tbl>
          </a:graphicData>
        </a:graphic>
      </p:graphicFrame>
      <p:sp>
        <p:nvSpPr>
          <p:cNvPr id="11" name="Textplatzhalter 6"/>
          <p:cNvSpPr>
            <a:spLocks noGrp="1"/>
          </p:cNvSpPr>
          <p:nvPr>
            <p:ph type="body" sz="quarter" idx="15" hasCustomPrompt="1"/>
          </p:nvPr>
        </p:nvSpPr>
        <p:spPr>
          <a:xfrm>
            <a:off x="540002" y="273601"/>
            <a:ext cx="3876675" cy="447675"/>
          </a:xfrm>
          <a:prstGeom prst="rect">
            <a:avLst/>
          </a:prstGeom>
        </p:spPr>
        <p:txBody>
          <a:bodyPr/>
          <a:lstStyle>
            <a:lvl1pPr>
              <a:defRPr lang="de-DE" sz="1400" b="0" kern="1200" dirty="0" smtClean="0">
                <a:ln>
                  <a:noFill/>
                </a:ln>
                <a:solidFill>
                  <a:schemeClr val="tx2"/>
                </a:solidFill>
                <a:latin typeface="+mn-lt"/>
                <a:ea typeface="+mn-ea"/>
                <a:cs typeface="+mn-cs"/>
              </a:defRPr>
            </a:lvl1pPr>
            <a:lvl2pPr>
              <a:defRPr lang="de-DE" sz="1400" b="0" kern="1200" dirty="0" smtClean="0">
                <a:ln>
                  <a:noFill/>
                </a:ln>
                <a:solidFill>
                  <a:schemeClr val="tx2"/>
                </a:solidFill>
                <a:latin typeface="+mn-lt"/>
                <a:ea typeface="+mn-ea"/>
                <a:cs typeface="+mn-cs"/>
              </a:defRPr>
            </a:lvl2pPr>
            <a:lvl3pPr>
              <a:defRPr lang="de-DE" sz="1400" b="0" kern="1200" dirty="0" smtClean="0">
                <a:ln>
                  <a:noFill/>
                </a:ln>
                <a:solidFill>
                  <a:schemeClr val="tx2"/>
                </a:solidFill>
                <a:latin typeface="+mn-lt"/>
                <a:ea typeface="+mn-ea"/>
                <a:cs typeface="+mn-cs"/>
              </a:defRPr>
            </a:lvl3pPr>
            <a:lvl4pPr>
              <a:defRPr lang="de-DE" sz="1400" b="0" kern="1200" dirty="0" smtClean="0">
                <a:ln>
                  <a:noFill/>
                </a:ln>
                <a:solidFill>
                  <a:schemeClr val="tx2"/>
                </a:solidFill>
                <a:latin typeface="+mn-lt"/>
                <a:ea typeface="+mn-ea"/>
                <a:cs typeface="+mn-cs"/>
              </a:defRPr>
            </a:lvl4pPr>
            <a:lvl5pPr>
              <a:defRPr lang="de-DE" sz="1400" b="0" kern="1200" dirty="0">
                <a:ln>
                  <a:noFill/>
                </a:ln>
                <a:solidFill>
                  <a:schemeClr val="tx2"/>
                </a:solidFill>
                <a:latin typeface="+mn-lt"/>
                <a:ea typeface="+mn-ea"/>
                <a:cs typeface="+mn-cs"/>
              </a:defRPr>
            </a:lvl5pPr>
          </a:lstStyle>
          <a:p>
            <a:pPr lvl="0"/>
            <a:r>
              <a:rPr lang="de-DE" dirty="0"/>
              <a:t>Datum – Überschrift</a:t>
            </a:r>
          </a:p>
        </p:txBody>
      </p:sp>
    </p:spTree>
    <p:extLst>
      <p:ext uri="{BB962C8B-B14F-4D97-AF65-F5344CB8AC3E}">
        <p14:creationId xmlns:p14="http://schemas.microsoft.com/office/powerpoint/2010/main" val="2231480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pPr/>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Tree>
    <p:extLst>
      <p:ext uri="{BB962C8B-B14F-4D97-AF65-F5344CB8AC3E}">
        <p14:creationId xmlns:p14="http://schemas.microsoft.com/office/powerpoint/2010/main" val="68191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pPr/>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Tree>
    <p:extLst>
      <p:ext uri="{BB962C8B-B14F-4D97-AF65-F5344CB8AC3E}">
        <p14:creationId xmlns:p14="http://schemas.microsoft.com/office/powerpoint/2010/main" val="310096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pPr/>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Tree>
    <p:extLst>
      <p:ext uri="{BB962C8B-B14F-4D97-AF65-F5344CB8AC3E}">
        <p14:creationId xmlns:p14="http://schemas.microsoft.com/office/powerpoint/2010/main" val="32834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Überschriften">
    <p:spTree>
      <p:nvGrpSpPr>
        <p:cNvPr id="1" name=""/>
        <p:cNvGrpSpPr/>
        <p:nvPr/>
      </p:nvGrpSpPr>
      <p:grpSpPr>
        <a:xfrm>
          <a:off x="0" y="0"/>
          <a:ext cx="0" cy="0"/>
          <a:chOff x="0" y="0"/>
          <a:chExt cx="0" cy="0"/>
        </a:xfrm>
      </p:grpSpPr>
      <p:sp>
        <p:nvSpPr>
          <p:cNvPr id="2" name="Foliennummernplatzhalter 14"/>
          <p:cNvSpPr>
            <a:spLocks noGrp="1"/>
          </p:cNvSpPr>
          <p:nvPr>
            <p:ph type="sldNum" sz="quarter" idx="4"/>
          </p:nvPr>
        </p:nvSpPr>
        <p:spPr>
          <a:xfrm>
            <a:off x="8122920" y="6520260"/>
            <a:ext cx="472440" cy="337741"/>
          </a:xfrm>
          <a:prstGeom prst="rect">
            <a:avLst/>
          </a:prstGeom>
        </p:spPr>
        <p:txBody>
          <a:bodyPr/>
          <a:lstStyle>
            <a:lvl1pPr algn="r">
              <a:defRPr sz="900">
                <a:solidFill>
                  <a:schemeClr val="tx2"/>
                </a:solidFill>
              </a:defRPr>
            </a:lvl1pPr>
          </a:lstStyle>
          <a:p>
            <a:fld id="{41560CC5-2A0B-4B09-9BD9-67E09DC1F30B}" type="slidenum">
              <a:rPr lang="de-DE" smtClean="0"/>
              <a:t>‹Nr.›</a:t>
            </a:fld>
            <a:endParaRPr lang="de-DE" dirty="0"/>
          </a:p>
        </p:txBody>
      </p:sp>
      <p:sp>
        <p:nvSpPr>
          <p:cNvPr id="4" name="Fußzeilenplatzhalter 4"/>
          <p:cNvSpPr>
            <a:spLocks noGrp="1"/>
          </p:cNvSpPr>
          <p:nvPr>
            <p:ph type="ftr" sz="quarter" idx="3"/>
          </p:nvPr>
        </p:nvSpPr>
        <p:spPr>
          <a:xfrm>
            <a:off x="540000" y="6519863"/>
            <a:ext cx="2895600" cy="338400"/>
          </a:xfrm>
          <a:prstGeom prst="rect">
            <a:avLst/>
          </a:prstGeom>
        </p:spPr>
        <p:txBody>
          <a:bodyPr/>
          <a:lstStyle>
            <a:lvl1pPr>
              <a:defRPr sz="900">
                <a:solidFill>
                  <a:schemeClr val="tx2"/>
                </a:solidFill>
              </a:defRPr>
            </a:lvl1pPr>
          </a:lstStyle>
          <a:p>
            <a:pPr>
              <a:defRPr/>
            </a:pPr>
            <a:r>
              <a:rPr lang="de-DE"/>
              <a:t>Reederei F. Laeisz – Bonn 14. Juni 2018 </a:t>
            </a:r>
            <a:endParaRPr lang="de-DE" dirty="0"/>
          </a:p>
        </p:txBody>
      </p:sp>
      <p:sp>
        <p:nvSpPr>
          <p:cNvPr id="5" name="Textplatzhalter 4"/>
          <p:cNvSpPr>
            <a:spLocks noGrp="1"/>
          </p:cNvSpPr>
          <p:nvPr>
            <p:ph type="body" sz="quarter" idx="12"/>
          </p:nvPr>
        </p:nvSpPr>
        <p:spPr>
          <a:xfrm>
            <a:off x="539750" y="853200"/>
            <a:ext cx="7004050" cy="590551"/>
          </a:xfrm>
          <a:prstGeom prst="rect">
            <a:avLst/>
          </a:prstGeom>
        </p:spPr>
        <p:txBody>
          <a:bodyPr/>
          <a:lstStyle>
            <a:lvl1pPr>
              <a:defRPr sz="2700">
                <a:solidFill>
                  <a:schemeClr val="accent2"/>
                </a:solidFill>
              </a:defRPr>
            </a:lvl1pPr>
          </a:lstStyle>
          <a:p>
            <a:pPr lvl="0"/>
            <a:r>
              <a:rPr lang="de-DE"/>
              <a:t>Textmasterformat bearbeiten</a:t>
            </a:r>
          </a:p>
        </p:txBody>
      </p:sp>
      <p:sp>
        <p:nvSpPr>
          <p:cNvPr id="8" name="Textplatzhalter 4"/>
          <p:cNvSpPr>
            <a:spLocks noGrp="1"/>
          </p:cNvSpPr>
          <p:nvPr>
            <p:ph type="body" sz="quarter" idx="13"/>
          </p:nvPr>
        </p:nvSpPr>
        <p:spPr>
          <a:xfrm>
            <a:off x="539750" y="1422001"/>
            <a:ext cx="7004050" cy="590551"/>
          </a:xfrm>
          <a:prstGeom prst="rect">
            <a:avLst/>
          </a:prstGeom>
        </p:spPr>
        <p:txBody>
          <a:bodyPr/>
          <a:lstStyle>
            <a:lvl1pPr>
              <a:defRPr sz="2000">
                <a:solidFill>
                  <a:schemeClr val="accent6"/>
                </a:solidFill>
              </a:defRPr>
            </a:lvl1pPr>
          </a:lstStyle>
          <a:p>
            <a:pPr lvl="0"/>
            <a:r>
              <a:rPr lang="de-DE"/>
              <a:t>Textmasterformat bearbeiten</a:t>
            </a:r>
          </a:p>
        </p:txBody>
      </p:sp>
    </p:spTree>
    <p:extLst>
      <p:ext uri="{BB962C8B-B14F-4D97-AF65-F5344CB8AC3E}">
        <p14:creationId xmlns:p14="http://schemas.microsoft.com/office/powerpoint/2010/main" val="74574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laimer">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41560CC5-2A0B-4B09-9BD9-67E09DC1F30B}" type="slidenum">
              <a:rPr lang="de-DE" smtClean="0"/>
              <a:t>‹Nr.›</a:t>
            </a:fld>
            <a:endParaRPr lang="de-DE" dirty="0"/>
          </a:p>
        </p:txBody>
      </p:sp>
      <p:sp>
        <p:nvSpPr>
          <p:cNvPr id="4" name="Fußzeilenplatzhalter 3"/>
          <p:cNvSpPr>
            <a:spLocks noGrp="1"/>
          </p:cNvSpPr>
          <p:nvPr>
            <p:ph type="ftr" sz="quarter" idx="11"/>
          </p:nvPr>
        </p:nvSpPr>
        <p:spPr/>
        <p:txBody>
          <a:bodyPr/>
          <a:lstStyle/>
          <a:p>
            <a:pPr>
              <a:defRPr/>
            </a:pPr>
            <a:r>
              <a:rPr lang="de-DE"/>
              <a:t>Reederei F. Laeisz – Bonn 14. Juni 2018 </a:t>
            </a:r>
            <a:endParaRPr lang="de-DE" dirty="0"/>
          </a:p>
        </p:txBody>
      </p:sp>
      <p:sp>
        <p:nvSpPr>
          <p:cNvPr id="6" name="Titel 1"/>
          <p:cNvSpPr txBox="1">
            <a:spLocks/>
          </p:cNvSpPr>
          <p:nvPr userDrawn="1"/>
        </p:nvSpPr>
        <p:spPr>
          <a:xfrm>
            <a:off x="449796" y="2291373"/>
            <a:ext cx="8229600" cy="3727675"/>
          </a:xfrm>
          <a:prstGeom prst="rect">
            <a:avLst/>
          </a:prstGeom>
        </p:spPr>
        <p:txBody>
          <a:bodyPr/>
          <a:lstStyle>
            <a:lvl1pPr algn="ctr" defTabSz="389626" rtl="0" eaLnBrk="1" latinLnBrk="0" hangingPunct="1">
              <a:spcBef>
                <a:spcPct val="0"/>
              </a:spcBef>
              <a:buNone/>
              <a:defRPr sz="3700" kern="1200">
                <a:solidFill>
                  <a:schemeClr val="tx1"/>
                </a:solidFill>
                <a:latin typeface="+mj-lt"/>
                <a:ea typeface="+mj-ea"/>
                <a:cs typeface="+mj-cs"/>
              </a:defRPr>
            </a:lvl1pPr>
          </a:lstStyle>
          <a:p>
            <a:pPr algn="l"/>
            <a:r>
              <a:rPr lang="de-DE" sz="1800" dirty="0">
                <a:solidFill>
                  <a:srgbClr val="787878"/>
                </a:solidFill>
              </a:rPr>
              <a:t>Disclaimer</a:t>
            </a:r>
          </a:p>
          <a:p>
            <a:pPr algn="l"/>
            <a:r>
              <a:rPr lang="en-GB" sz="1100" dirty="0">
                <a:solidFill>
                  <a:srgbClr val="787878"/>
                </a:solidFill>
              </a:rPr>
              <a:t>This presentation was prepared by a F. </a:t>
            </a:r>
            <a:r>
              <a:rPr lang="en-GB" sz="1100" dirty="0" err="1">
                <a:solidFill>
                  <a:srgbClr val="787878"/>
                </a:solidFill>
              </a:rPr>
              <a:t>Laeisz</a:t>
            </a:r>
            <a:r>
              <a:rPr lang="en-GB" sz="1100" dirty="0">
                <a:solidFill>
                  <a:srgbClr val="787878"/>
                </a:solidFill>
              </a:rPr>
              <a:t> Group Company (“FL”) for general information and distribution on a strictly confidential and non-reliance basis. Accordingly, no liability or responsibility whatsoever is accepted by FL and its employees or affiliates for any loss whatsoever arising from or in connection with any unauthorised use of the presentation.</a:t>
            </a:r>
            <a:endParaRPr lang="de-DE" sz="1100" dirty="0">
              <a:solidFill>
                <a:srgbClr val="787878"/>
              </a:solidFill>
            </a:endParaRPr>
          </a:p>
          <a:p>
            <a:pPr algn="l"/>
            <a:r>
              <a:rPr lang="en-GB" sz="1100" dirty="0">
                <a:solidFill>
                  <a:srgbClr val="787878"/>
                </a:solidFill>
              </a:rPr>
              <a:t> </a:t>
            </a:r>
            <a:endParaRPr lang="de-DE" sz="1100" dirty="0">
              <a:solidFill>
                <a:srgbClr val="787878"/>
              </a:solidFill>
            </a:endParaRPr>
          </a:p>
          <a:p>
            <a:pPr algn="l"/>
            <a:r>
              <a:rPr lang="en-GB" sz="1100" dirty="0">
                <a:solidFill>
                  <a:srgbClr val="787878"/>
                </a:solidFill>
              </a:rPr>
              <a:t>This presentation may be based, in whole or in part, on projections or forecasts of future events. A forecast, by its nature, is speculative and includes estimates and assumptions which may prove to be wrong. Actual results may, and frequently do, differ from those projected or forecast. Those differences may be material. Items which could impact actual results include, but are not limited to, unforeseen micro or macroeconomic developments and/or business or industry events. </a:t>
            </a:r>
            <a:endParaRPr lang="de-DE" sz="1100" dirty="0">
              <a:solidFill>
                <a:srgbClr val="787878"/>
              </a:solidFill>
            </a:endParaRPr>
          </a:p>
          <a:p>
            <a:pPr algn="l"/>
            <a:r>
              <a:rPr lang="en-GB" sz="1100" dirty="0">
                <a:solidFill>
                  <a:srgbClr val="787878"/>
                </a:solidFill>
              </a:rPr>
              <a:t> </a:t>
            </a:r>
            <a:endParaRPr lang="de-DE" sz="1100" dirty="0">
              <a:solidFill>
                <a:srgbClr val="787878"/>
              </a:solidFill>
            </a:endParaRPr>
          </a:p>
          <a:p>
            <a:pPr algn="l"/>
            <a:r>
              <a:rPr lang="en-GB" sz="1100" dirty="0">
                <a:solidFill>
                  <a:srgbClr val="787878"/>
                </a:solidFill>
              </a:rPr>
              <a:t>The information in this presentation reflects conditions and our views as of this date, all of which are subject to change. We undertake no obligation to update or provide any revisions to the presentation to reflect events, circumstances or changes that occur after the date the presentation was prepared.</a:t>
            </a:r>
            <a:endParaRPr lang="de-DE" sz="1100" dirty="0">
              <a:solidFill>
                <a:srgbClr val="787878"/>
              </a:solidFill>
            </a:endParaRPr>
          </a:p>
          <a:p>
            <a:pPr algn="l"/>
            <a:r>
              <a:rPr lang="en-GB" sz="1100" dirty="0">
                <a:solidFill>
                  <a:srgbClr val="787878"/>
                </a:solidFill>
              </a:rPr>
              <a:t> </a:t>
            </a:r>
            <a:endParaRPr lang="de-DE" sz="1100" dirty="0">
              <a:solidFill>
                <a:srgbClr val="787878"/>
              </a:solidFill>
            </a:endParaRPr>
          </a:p>
          <a:p>
            <a:pPr algn="l"/>
            <a:r>
              <a:rPr lang="en-GB" sz="1100" dirty="0">
                <a:solidFill>
                  <a:srgbClr val="787878"/>
                </a:solidFill>
              </a:rPr>
              <a:t>In preparing this presentation, FL has relied upon and assumed, without independent verification, the accuracy and completeness of all information available from public sources or which was otherwise provided to us. FL has not audited or verified the data reviewed in connection with the preparation of this presentation. </a:t>
            </a:r>
            <a:endParaRPr lang="de-DE" sz="1100" dirty="0">
              <a:solidFill>
                <a:srgbClr val="787878"/>
              </a:solidFill>
            </a:endParaRPr>
          </a:p>
          <a:p>
            <a:pPr algn="l"/>
            <a:r>
              <a:rPr lang="en-GB" sz="1100" dirty="0">
                <a:solidFill>
                  <a:srgbClr val="787878"/>
                </a:solidFill>
              </a:rPr>
              <a:t> </a:t>
            </a:r>
            <a:endParaRPr lang="de-DE" sz="1100" dirty="0">
              <a:solidFill>
                <a:srgbClr val="787878"/>
              </a:solidFill>
            </a:endParaRPr>
          </a:p>
          <a:p>
            <a:pPr algn="l"/>
            <a:r>
              <a:rPr lang="en-GB" sz="1100" dirty="0">
                <a:solidFill>
                  <a:srgbClr val="787878"/>
                </a:solidFill>
              </a:rPr>
              <a:t>This presentation is the property of FL and neither the presentation nor any of its contents may be copied, reproduced, disseminated, quoted or referred to in any presentation, agreement or document with or without attribution to presentation, at any time or in any manner other than for the internal use of the recipient, without the express, prior written consent of FL.</a:t>
            </a:r>
            <a:endParaRPr lang="de-DE" sz="1100" dirty="0">
              <a:solidFill>
                <a:srgbClr val="787878"/>
              </a:solidFill>
            </a:endParaRPr>
          </a:p>
          <a:p>
            <a:pPr algn="l"/>
            <a:endParaRPr lang="de-DE" sz="1100" dirty="0">
              <a:solidFill>
                <a:srgbClr val="787878"/>
              </a:solidFill>
            </a:endParaRPr>
          </a:p>
        </p:txBody>
      </p:sp>
      <p:sp>
        <p:nvSpPr>
          <p:cNvPr id="9" name="Textfeld 8"/>
          <p:cNvSpPr txBox="1"/>
          <p:nvPr userDrawn="1"/>
        </p:nvSpPr>
        <p:spPr>
          <a:xfrm>
            <a:off x="540000" y="1258215"/>
            <a:ext cx="6980026" cy="507831"/>
          </a:xfrm>
          <a:prstGeom prst="rect">
            <a:avLst/>
          </a:prstGeom>
          <a:noFill/>
        </p:spPr>
        <p:txBody>
          <a:bodyPr wrap="square" rtlCol="0">
            <a:spAutoFit/>
          </a:bodyPr>
          <a:lstStyle/>
          <a:p>
            <a:pPr marL="0" marR="0" indent="0" algn="l" defTabSz="389626" rtl="0" eaLnBrk="1" fontAlgn="auto" latinLnBrk="0" hangingPunct="1">
              <a:lnSpc>
                <a:spcPct val="100000"/>
              </a:lnSpc>
              <a:spcBef>
                <a:spcPts val="0"/>
              </a:spcBef>
              <a:spcAft>
                <a:spcPts val="0"/>
              </a:spcAft>
              <a:buClrTx/>
              <a:buSzTx/>
              <a:buFontTx/>
              <a:buNone/>
              <a:tabLst/>
              <a:defRPr/>
            </a:pPr>
            <a:r>
              <a:rPr lang="de-DE" sz="2700" dirty="0" err="1">
                <a:solidFill>
                  <a:schemeClr val="accent2"/>
                </a:solidFill>
              </a:rPr>
              <a:t>Thank</a:t>
            </a:r>
            <a:r>
              <a:rPr lang="de-DE" sz="2700" dirty="0">
                <a:solidFill>
                  <a:schemeClr val="accent2"/>
                </a:solidFill>
              </a:rPr>
              <a:t> </a:t>
            </a:r>
            <a:r>
              <a:rPr lang="de-DE" sz="2700" dirty="0" err="1">
                <a:solidFill>
                  <a:schemeClr val="accent2"/>
                </a:solidFill>
              </a:rPr>
              <a:t>you</a:t>
            </a:r>
            <a:r>
              <a:rPr lang="de-DE" sz="2700" dirty="0">
                <a:solidFill>
                  <a:schemeClr val="accent2"/>
                </a:solidFill>
              </a:rPr>
              <a:t> </a:t>
            </a:r>
            <a:r>
              <a:rPr lang="de-DE" sz="2700" dirty="0" err="1">
                <a:solidFill>
                  <a:schemeClr val="accent2"/>
                </a:solidFill>
              </a:rPr>
              <a:t>for</a:t>
            </a:r>
            <a:r>
              <a:rPr lang="de-DE" sz="2700" dirty="0">
                <a:solidFill>
                  <a:schemeClr val="accent2"/>
                </a:solidFill>
              </a:rPr>
              <a:t> </a:t>
            </a:r>
            <a:r>
              <a:rPr lang="de-DE" sz="2700" dirty="0" err="1">
                <a:solidFill>
                  <a:schemeClr val="accent2"/>
                </a:solidFill>
              </a:rPr>
              <a:t>your</a:t>
            </a:r>
            <a:r>
              <a:rPr lang="de-DE" sz="2700" dirty="0">
                <a:solidFill>
                  <a:schemeClr val="accent2"/>
                </a:solidFill>
              </a:rPr>
              <a:t> </a:t>
            </a:r>
            <a:r>
              <a:rPr lang="de-DE" sz="2700" dirty="0" err="1">
                <a:solidFill>
                  <a:schemeClr val="accent2"/>
                </a:solidFill>
              </a:rPr>
              <a:t>attention</a:t>
            </a:r>
            <a:r>
              <a:rPr lang="de-DE" sz="2700" dirty="0">
                <a:solidFill>
                  <a:schemeClr val="accent2"/>
                </a:solidFill>
              </a:rPr>
              <a:t>!</a:t>
            </a:r>
          </a:p>
        </p:txBody>
      </p:sp>
    </p:spTree>
    <p:extLst>
      <p:ext uri="{BB962C8B-B14F-4D97-AF65-F5344CB8AC3E}">
        <p14:creationId xmlns:p14="http://schemas.microsoft.com/office/powerpoint/2010/main" val="1579667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eck 11"/>
          <p:cNvSpPr/>
          <p:nvPr/>
        </p:nvSpPr>
        <p:spPr>
          <a:xfrm>
            <a:off x="540000" y="6480000"/>
            <a:ext cx="8064000" cy="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endParaRPr lang="de-DE"/>
          </a:p>
        </p:txBody>
      </p:sp>
      <p:sp>
        <p:nvSpPr>
          <p:cNvPr id="18" name="Foliennummernplatzhalter 14"/>
          <p:cNvSpPr>
            <a:spLocks noGrp="1"/>
          </p:cNvSpPr>
          <p:nvPr>
            <p:ph type="sldNum" sz="quarter" idx="4"/>
          </p:nvPr>
        </p:nvSpPr>
        <p:spPr>
          <a:xfrm>
            <a:off x="6470400" y="6520260"/>
            <a:ext cx="2133600" cy="337741"/>
          </a:xfrm>
          <a:prstGeom prst="rect">
            <a:avLst/>
          </a:prstGeom>
        </p:spPr>
        <p:txBody>
          <a:bodyPr lIns="77925" tIns="38963" rIns="77925" bIns="38963"/>
          <a:lstStyle>
            <a:lvl1pPr algn="r">
              <a:defRPr sz="900">
                <a:solidFill>
                  <a:schemeClr val="tx2"/>
                </a:solidFill>
              </a:defRPr>
            </a:lvl1pPr>
          </a:lstStyle>
          <a:p>
            <a:fld id="{41560CC5-2A0B-4B09-9BD9-67E09DC1F30B}" type="slidenum">
              <a:rPr lang="de-DE" smtClean="0"/>
              <a:t>‹Nr.›</a:t>
            </a:fld>
            <a:endParaRPr lang="de-DE" dirty="0"/>
          </a:p>
        </p:txBody>
      </p:sp>
      <p:sp>
        <p:nvSpPr>
          <p:cNvPr id="14" name="Fußzeilenplatzhalter 4"/>
          <p:cNvSpPr>
            <a:spLocks noGrp="1"/>
          </p:cNvSpPr>
          <p:nvPr>
            <p:ph type="ftr" sz="quarter" idx="3"/>
          </p:nvPr>
        </p:nvSpPr>
        <p:spPr>
          <a:xfrm>
            <a:off x="540000" y="6519863"/>
            <a:ext cx="2895600" cy="338400"/>
          </a:xfrm>
          <a:prstGeom prst="rect">
            <a:avLst/>
          </a:prstGeom>
        </p:spPr>
        <p:txBody>
          <a:bodyPr lIns="77925" tIns="38963" rIns="77925" bIns="38963"/>
          <a:lstStyle>
            <a:lvl1pPr>
              <a:defRPr sz="900">
                <a:solidFill>
                  <a:schemeClr val="tx2"/>
                </a:solidFill>
              </a:defRPr>
            </a:lvl1pPr>
          </a:lstStyle>
          <a:p>
            <a:pPr>
              <a:defRPr/>
            </a:pPr>
            <a:r>
              <a:rPr lang="de-DE" dirty="0"/>
              <a:t>Reederei F. </a:t>
            </a:r>
            <a:r>
              <a:rPr lang="de-DE" dirty="0" err="1"/>
              <a:t>Laeisz</a:t>
            </a:r>
            <a:r>
              <a:rPr lang="de-DE" dirty="0"/>
              <a:t> – Bonn 14. Juni 2018 </a:t>
            </a:r>
          </a:p>
        </p:txBody>
      </p:sp>
      <p:sp>
        <p:nvSpPr>
          <p:cNvPr id="19" name="Rechteck 18"/>
          <p:cNvSpPr/>
          <p:nvPr/>
        </p:nvSpPr>
        <p:spPr>
          <a:xfrm>
            <a:off x="540000" y="691200"/>
            <a:ext cx="6984000" cy="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endParaRPr lang="de-DE"/>
          </a:p>
        </p:txBody>
      </p:sp>
      <p:pic>
        <p:nvPicPr>
          <p:cNvPr id="2" name="Grafik 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94000" y="346396"/>
            <a:ext cx="539416" cy="831600"/>
          </a:xfrm>
          <a:prstGeom prst="rect">
            <a:avLst/>
          </a:prstGeom>
        </p:spPr>
      </p:pic>
      <p:sp>
        <p:nvSpPr>
          <p:cNvPr id="7" name="Rechteck 6"/>
          <p:cNvSpPr/>
          <p:nvPr userDrawn="1"/>
        </p:nvSpPr>
        <p:spPr>
          <a:xfrm>
            <a:off x="540000" y="691200"/>
            <a:ext cx="6984000" cy="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endParaRPr lang="de-DE"/>
          </a:p>
        </p:txBody>
      </p:sp>
    </p:spTree>
    <p:extLst>
      <p:ext uri="{BB962C8B-B14F-4D97-AF65-F5344CB8AC3E}">
        <p14:creationId xmlns:p14="http://schemas.microsoft.com/office/powerpoint/2010/main" val="300693233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8" r:id="rId5"/>
    <p:sldLayoutId id="2147483719" r:id="rId6"/>
    <p:sldLayoutId id="2147483720" r:id="rId7"/>
    <p:sldLayoutId id="2147483721" r:id="rId8"/>
    <p:sldLayoutId id="2147483701" r:id="rId9"/>
    <p:sldLayoutId id="2147483702" r:id="rId10"/>
    <p:sldLayoutId id="2147483703" r:id="rId11"/>
    <p:sldLayoutId id="2147483656" r:id="rId12"/>
    <p:sldLayoutId id="2147483653" r:id="rId13"/>
    <p:sldLayoutId id="2147483660" r:id="rId14"/>
    <p:sldLayoutId id="2147483661" r:id="rId15"/>
    <p:sldLayoutId id="2147483669" r:id="rId16"/>
    <p:sldLayoutId id="2147483663" r:id="rId17"/>
    <p:sldLayoutId id="2147483665" r:id="rId18"/>
    <p:sldLayoutId id="2147483662" r:id="rId19"/>
    <p:sldLayoutId id="2147483666" r:id="rId20"/>
    <p:sldLayoutId id="2147483667" r:id="rId21"/>
    <p:sldLayoutId id="2147483668" r:id="rId22"/>
    <p:sldLayoutId id="2147483685" r:id="rId23"/>
    <p:sldLayoutId id="2147483686" r:id="rId24"/>
    <p:sldLayoutId id="2147483734" r:id="rId25"/>
    <p:sldLayoutId id="2147483735" r:id="rId26"/>
    <p:sldLayoutId id="2147483736" r:id="rId27"/>
    <p:sldLayoutId id="2147483737" r:id="rId28"/>
    <p:sldLayoutId id="2147483738" r:id="rId29"/>
  </p:sldLayoutIdLst>
  <p:hf hdr="0" dt="0"/>
  <p:txStyles>
    <p:titleStyle>
      <a:lvl1pPr algn="l" defTabSz="389626" rtl="0" eaLnBrk="1" latinLnBrk="0" hangingPunct="1">
        <a:spcBef>
          <a:spcPct val="0"/>
        </a:spcBef>
        <a:buNone/>
        <a:defRPr sz="3100" kern="1200">
          <a:solidFill>
            <a:schemeClr val="tx2"/>
          </a:solidFill>
          <a:latin typeface="+mj-lt"/>
          <a:ea typeface="+mj-ea"/>
          <a:cs typeface="+mj-cs"/>
        </a:defRPr>
      </a:lvl1pPr>
    </p:titleStyle>
    <p:bodyStyle>
      <a:lvl1pPr marL="0" indent="0" algn="l" defTabSz="389626" rtl="0" eaLnBrk="1" latinLnBrk="0" hangingPunct="1">
        <a:spcBef>
          <a:spcPct val="20000"/>
        </a:spcBef>
        <a:buFontTx/>
        <a:buNone/>
        <a:defRPr sz="3100" kern="1200">
          <a:solidFill>
            <a:schemeClr val="tx2"/>
          </a:solidFill>
          <a:latin typeface="+mn-lt"/>
          <a:ea typeface="+mn-ea"/>
          <a:cs typeface="+mn-cs"/>
        </a:defRPr>
      </a:lvl1pPr>
      <a:lvl2pPr marL="389626" indent="0" algn="l" defTabSz="389626" rtl="0" eaLnBrk="1" latinLnBrk="0" hangingPunct="1">
        <a:spcBef>
          <a:spcPct val="20000"/>
        </a:spcBef>
        <a:buFontTx/>
        <a:buNone/>
        <a:defRPr sz="3100" kern="1200">
          <a:solidFill>
            <a:schemeClr val="tx2"/>
          </a:solidFill>
          <a:latin typeface="+mn-lt"/>
          <a:ea typeface="+mn-ea"/>
          <a:cs typeface="+mn-cs"/>
        </a:defRPr>
      </a:lvl2pPr>
      <a:lvl3pPr marL="779252" indent="0" algn="l" defTabSz="389626" rtl="0" eaLnBrk="1" latinLnBrk="0" hangingPunct="1">
        <a:spcBef>
          <a:spcPct val="20000"/>
        </a:spcBef>
        <a:buFontTx/>
        <a:buNone/>
        <a:defRPr sz="2000" kern="1200">
          <a:solidFill>
            <a:schemeClr val="tx1"/>
          </a:solidFill>
          <a:latin typeface="+mn-lt"/>
          <a:ea typeface="+mn-ea"/>
          <a:cs typeface="+mn-cs"/>
        </a:defRPr>
      </a:lvl3pPr>
      <a:lvl4pPr marL="1168877" indent="0" algn="l" defTabSz="389626" rtl="0" eaLnBrk="1" latinLnBrk="0" hangingPunct="1">
        <a:spcBef>
          <a:spcPct val="20000"/>
        </a:spcBef>
        <a:buFontTx/>
        <a:buNone/>
        <a:defRPr sz="1700" kern="1200">
          <a:solidFill>
            <a:schemeClr val="tx1"/>
          </a:solidFill>
          <a:latin typeface="+mn-lt"/>
          <a:ea typeface="+mn-ea"/>
          <a:cs typeface="+mn-cs"/>
        </a:defRPr>
      </a:lvl4pPr>
      <a:lvl5pPr marL="1558503" indent="0" algn="l" defTabSz="389626" rtl="0" eaLnBrk="1" latinLnBrk="0" hangingPunct="1">
        <a:spcBef>
          <a:spcPct val="20000"/>
        </a:spcBef>
        <a:buFontTx/>
        <a:buNone/>
        <a:defRPr sz="1700" kern="1200">
          <a:solidFill>
            <a:schemeClr val="tx1"/>
          </a:solidFill>
          <a:latin typeface="+mn-lt"/>
          <a:ea typeface="+mn-ea"/>
          <a:cs typeface="+mn-cs"/>
        </a:defRPr>
      </a:lvl5pPr>
      <a:lvl6pPr marL="2142942" indent="-194813" algn="l" defTabSz="389626" rtl="0" eaLnBrk="1" latinLnBrk="0" hangingPunct="1">
        <a:spcBef>
          <a:spcPct val="20000"/>
        </a:spcBef>
        <a:buFont typeface="Arial"/>
        <a:buChar char="•"/>
        <a:defRPr sz="1700" kern="1200">
          <a:solidFill>
            <a:schemeClr val="tx1"/>
          </a:solidFill>
          <a:latin typeface="+mn-lt"/>
          <a:ea typeface="+mn-ea"/>
          <a:cs typeface="+mn-cs"/>
        </a:defRPr>
      </a:lvl6pPr>
      <a:lvl7pPr marL="2532568" indent="-194813" algn="l" defTabSz="389626" rtl="0" eaLnBrk="1" latinLnBrk="0" hangingPunct="1">
        <a:spcBef>
          <a:spcPct val="20000"/>
        </a:spcBef>
        <a:buFont typeface="Arial"/>
        <a:buChar char="•"/>
        <a:defRPr sz="1700" kern="1200">
          <a:solidFill>
            <a:schemeClr val="tx1"/>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de-DE"/>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userDrawn="1">
          <p15:clr>
            <a:srgbClr val="547EBF"/>
          </p15:clr>
        </p15:guide>
        <p15:guide id="2" pos="2880" userDrawn="1">
          <p15:clr>
            <a:srgbClr val="547EBF"/>
          </p15:clr>
        </p15:guide>
        <p15:guide id="3" orient="horz" pos="1003" userDrawn="1">
          <p15:clr>
            <a:srgbClr val="547EBF"/>
          </p15:clr>
        </p15:guide>
        <p15:guide id="4" orient="horz" pos="3997" userDrawn="1">
          <p15:clr>
            <a:srgbClr val="547EBF"/>
          </p15:clr>
        </p15:guide>
        <p15:guide id="5" pos="5420" userDrawn="1">
          <p15:clr>
            <a:srgbClr val="547EBF"/>
          </p15:clr>
        </p15:guide>
        <p15:guide id="6" pos="340" userDrawn="1">
          <p15:clr>
            <a:srgbClr val="547EBF"/>
          </p15:clr>
        </p15:guide>
        <p15:guide id="7" orient="horz" pos="1253" userDrawn="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hteck 11"/>
          <p:cNvSpPr/>
          <p:nvPr/>
        </p:nvSpPr>
        <p:spPr>
          <a:xfrm>
            <a:off x="540000" y="6480000"/>
            <a:ext cx="8064000" cy="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endParaRPr lang="de-DE"/>
          </a:p>
        </p:txBody>
      </p:sp>
      <p:sp>
        <p:nvSpPr>
          <p:cNvPr id="18" name="Foliennummernplatzhalter 14"/>
          <p:cNvSpPr>
            <a:spLocks noGrp="1"/>
          </p:cNvSpPr>
          <p:nvPr>
            <p:ph type="sldNum" sz="quarter" idx="4"/>
          </p:nvPr>
        </p:nvSpPr>
        <p:spPr>
          <a:xfrm>
            <a:off x="6470400" y="6520260"/>
            <a:ext cx="2133600" cy="337741"/>
          </a:xfrm>
          <a:prstGeom prst="rect">
            <a:avLst/>
          </a:prstGeom>
        </p:spPr>
        <p:txBody>
          <a:bodyPr lIns="77925" tIns="38963" rIns="77925" bIns="38963"/>
          <a:lstStyle>
            <a:lvl1pPr algn="r">
              <a:defRPr sz="900">
                <a:solidFill>
                  <a:schemeClr val="tx2"/>
                </a:solidFill>
              </a:defRPr>
            </a:lvl1pPr>
          </a:lstStyle>
          <a:p>
            <a:fld id="{41560CC5-2A0B-4B09-9BD9-67E09DC1F30B}" type="slidenum">
              <a:rPr lang="de-DE" smtClean="0"/>
              <a:t>‹Nr.›</a:t>
            </a:fld>
            <a:endParaRPr lang="de-DE" dirty="0"/>
          </a:p>
        </p:txBody>
      </p:sp>
      <p:sp>
        <p:nvSpPr>
          <p:cNvPr id="14" name="Fußzeilenplatzhalter 4"/>
          <p:cNvSpPr>
            <a:spLocks noGrp="1"/>
          </p:cNvSpPr>
          <p:nvPr>
            <p:ph type="ftr" sz="quarter" idx="3"/>
          </p:nvPr>
        </p:nvSpPr>
        <p:spPr>
          <a:xfrm>
            <a:off x="540000" y="6519863"/>
            <a:ext cx="2895600" cy="338400"/>
          </a:xfrm>
          <a:prstGeom prst="rect">
            <a:avLst/>
          </a:prstGeom>
        </p:spPr>
        <p:txBody>
          <a:bodyPr lIns="77925" tIns="38963" rIns="77925" bIns="38963"/>
          <a:lstStyle>
            <a:lvl1pPr>
              <a:defRPr sz="900">
                <a:solidFill>
                  <a:schemeClr val="tx2"/>
                </a:solidFill>
              </a:defRPr>
            </a:lvl1pPr>
          </a:lstStyle>
          <a:p>
            <a:pPr>
              <a:defRPr/>
            </a:pPr>
            <a:r>
              <a:rPr lang="de-DE"/>
              <a:t>Reederei F. Laeisz – Bonn 14. Juni 2018 </a:t>
            </a:r>
            <a:endParaRPr lang="de-DE" dirty="0"/>
          </a:p>
        </p:txBody>
      </p:sp>
      <p:sp>
        <p:nvSpPr>
          <p:cNvPr id="19" name="Rechteck 18"/>
          <p:cNvSpPr/>
          <p:nvPr/>
        </p:nvSpPr>
        <p:spPr>
          <a:xfrm>
            <a:off x="540000" y="691200"/>
            <a:ext cx="6984000" cy="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endParaRPr lang="de-DE"/>
          </a:p>
        </p:txBody>
      </p:sp>
      <p:pic>
        <p:nvPicPr>
          <p:cNvPr id="2" name="Grafi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4000" y="346396"/>
            <a:ext cx="539416" cy="831600"/>
          </a:xfrm>
          <a:prstGeom prst="rect">
            <a:avLst/>
          </a:prstGeom>
        </p:spPr>
      </p:pic>
      <p:sp>
        <p:nvSpPr>
          <p:cNvPr id="7" name="Rechteck 6"/>
          <p:cNvSpPr/>
          <p:nvPr userDrawn="1"/>
        </p:nvSpPr>
        <p:spPr>
          <a:xfrm>
            <a:off x="540000" y="691200"/>
            <a:ext cx="6984000" cy="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rtlCol="0" anchor="ctr"/>
          <a:lstStyle/>
          <a:p>
            <a:pPr algn="ctr"/>
            <a:endParaRPr lang="de-DE"/>
          </a:p>
        </p:txBody>
      </p:sp>
    </p:spTree>
    <p:extLst>
      <p:ext uri="{BB962C8B-B14F-4D97-AF65-F5344CB8AC3E}">
        <p14:creationId xmlns:p14="http://schemas.microsoft.com/office/powerpoint/2010/main" val="300693233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hf hdr="0" dt="0"/>
  <p:txStyles>
    <p:titleStyle>
      <a:lvl1pPr algn="l" defTabSz="389626" rtl="0" eaLnBrk="1" latinLnBrk="0" hangingPunct="1">
        <a:spcBef>
          <a:spcPct val="0"/>
        </a:spcBef>
        <a:buNone/>
        <a:defRPr sz="3100" kern="1200">
          <a:solidFill>
            <a:schemeClr val="tx2"/>
          </a:solidFill>
          <a:latin typeface="+mj-lt"/>
          <a:ea typeface="+mj-ea"/>
          <a:cs typeface="+mj-cs"/>
        </a:defRPr>
      </a:lvl1pPr>
    </p:titleStyle>
    <p:bodyStyle>
      <a:lvl1pPr marL="0" indent="0" algn="l" defTabSz="389626" rtl="0" eaLnBrk="1" latinLnBrk="0" hangingPunct="1">
        <a:spcBef>
          <a:spcPct val="20000"/>
        </a:spcBef>
        <a:buFontTx/>
        <a:buNone/>
        <a:defRPr sz="3100" kern="1200">
          <a:solidFill>
            <a:schemeClr val="tx2"/>
          </a:solidFill>
          <a:latin typeface="+mn-lt"/>
          <a:ea typeface="+mn-ea"/>
          <a:cs typeface="+mn-cs"/>
        </a:defRPr>
      </a:lvl1pPr>
      <a:lvl2pPr marL="389626" indent="0" algn="l" defTabSz="389626" rtl="0" eaLnBrk="1" latinLnBrk="0" hangingPunct="1">
        <a:spcBef>
          <a:spcPct val="20000"/>
        </a:spcBef>
        <a:buFontTx/>
        <a:buNone/>
        <a:defRPr sz="3100" kern="1200">
          <a:solidFill>
            <a:schemeClr val="tx2"/>
          </a:solidFill>
          <a:latin typeface="+mn-lt"/>
          <a:ea typeface="+mn-ea"/>
          <a:cs typeface="+mn-cs"/>
        </a:defRPr>
      </a:lvl2pPr>
      <a:lvl3pPr marL="779252" indent="0" algn="l" defTabSz="389626" rtl="0" eaLnBrk="1" latinLnBrk="0" hangingPunct="1">
        <a:spcBef>
          <a:spcPct val="20000"/>
        </a:spcBef>
        <a:buFontTx/>
        <a:buNone/>
        <a:defRPr sz="2000" kern="1200">
          <a:solidFill>
            <a:schemeClr val="tx1"/>
          </a:solidFill>
          <a:latin typeface="+mn-lt"/>
          <a:ea typeface="+mn-ea"/>
          <a:cs typeface="+mn-cs"/>
        </a:defRPr>
      </a:lvl3pPr>
      <a:lvl4pPr marL="1168877" indent="0" algn="l" defTabSz="389626" rtl="0" eaLnBrk="1" latinLnBrk="0" hangingPunct="1">
        <a:spcBef>
          <a:spcPct val="20000"/>
        </a:spcBef>
        <a:buFontTx/>
        <a:buNone/>
        <a:defRPr sz="1700" kern="1200">
          <a:solidFill>
            <a:schemeClr val="tx1"/>
          </a:solidFill>
          <a:latin typeface="+mn-lt"/>
          <a:ea typeface="+mn-ea"/>
          <a:cs typeface="+mn-cs"/>
        </a:defRPr>
      </a:lvl4pPr>
      <a:lvl5pPr marL="1558503" indent="0" algn="l" defTabSz="389626" rtl="0" eaLnBrk="1" latinLnBrk="0" hangingPunct="1">
        <a:spcBef>
          <a:spcPct val="20000"/>
        </a:spcBef>
        <a:buFontTx/>
        <a:buNone/>
        <a:defRPr sz="1700" kern="1200">
          <a:solidFill>
            <a:schemeClr val="tx1"/>
          </a:solidFill>
          <a:latin typeface="+mn-lt"/>
          <a:ea typeface="+mn-ea"/>
          <a:cs typeface="+mn-cs"/>
        </a:defRPr>
      </a:lvl5pPr>
      <a:lvl6pPr marL="2142942" indent="-194813" algn="l" defTabSz="389626" rtl="0" eaLnBrk="1" latinLnBrk="0" hangingPunct="1">
        <a:spcBef>
          <a:spcPct val="20000"/>
        </a:spcBef>
        <a:buFont typeface="Arial"/>
        <a:buChar char="•"/>
        <a:defRPr sz="1700" kern="1200">
          <a:solidFill>
            <a:schemeClr val="tx1"/>
          </a:solidFill>
          <a:latin typeface="+mn-lt"/>
          <a:ea typeface="+mn-ea"/>
          <a:cs typeface="+mn-cs"/>
        </a:defRPr>
      </a:lvl6pPr>
      <a:lvl7pPr marL="2532568" indent="-194813" algn="l" defTabSz="389626" rtl="0" eaLnBrk="1" latinLnBrk="0" hangingPunct="1">
        <a:spcBef>
          <a:spcPct val="20000"/>
        </a:spcBef>
        <a:buFont typeface="Arial"/>
        <a:buChar char="•"/>
        <a:defRPr sz="1700" kern="1200">
          <a:solidFill>
            <a:schemeClr val="tx1"/>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de-DE"/>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5.png"/><Relationship Id="rId18" Type="http://schemas.openxmlformats.org/officeDocument/2006/relationships/hyperlink" Target="https://pixabay.com/de/flagge-der-russischen-f%C3%B6deration-38922/" TargetMode="External"/><Relationship Id="rId26" Type="http://schemas.openxmlformats.org/officeDocument/2006/relationships/hyperlink" Target="https://pixabay.com/en/flag-spain-spanish-banner-35697/" TargetMode="External"/><Relationship Id="rId39" Type="http://schemas.openxmlformats.org/officeDocument/2006/relationships/image" Target="../media/image28.png"/><Relationship Id="rId3" Type="http://schemas.openxmlformats.org/officeDocument/2006/relationships/image" Target="../media/image10.png"/><Relationship Id="rId21" Type="http://schemas.openxmlformats.org/officeDocument/2006/relationships/image" Target="../media/image19.png"/><Relationship Id="rId34" Type="http://schemas.openxmlformats.org/officeDocument/2006/relationships/hyperlink" Target="http://fr.m.wikipedia.org/wiki/Fichier:Flag_of_Finland.svg" TargetMode="External"/><Relationship Id="rId42" Type="http://schemas.openxmlformats.org/officeDocument/2006/relationships/hyperlink" Target="https://pixabay.com/en/flag-great-britain-national-flag-160483/" TargetMode="External"/><Relationship Id="rId47" Type="http://schemas.openxmlformats.org/officeDocument/2006/relationships/image" Target="../media/image32.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17.png"/><Relationship Id="rId25" Type="http://schemas.openxmlformats.org/officeDocument/2006/relationships/image" Target="../media/image21.png"/><Relationship Id="rId33" Type="http://schemas.openxmlformats.org/officeDocument/2006/relationships/image" Target="../media/image25.png"/><Relationship Id="rId38" Type="http://schemas.openxmlformats.org/officeDocument/2006/relationships/hyperlink" Target="https://pixabay.com/de/schweden-flagge-nationalflagge-162433/" TargetMode="External"/><Relationship Id="rId46" Type="http://schemas.openxmlformats.org/officeDocument/2006/relationships/hyperlink" Target="https://commons.wikimedia.org/wiki/File:Flag_of_Japan_bordered.png" TargetMode="External"/><Relationship Id="rId2" Type="http://schemas.openxmlformats.org/officeDocument/2006/relationships/image" Target="../media/image9.png"/><Relationship Id="rId16" Type="http://schemas.openxmlformats.org/officeDocument/2006/relationships/hyperlink" Target="https://pixabay.com/en/american-flag-usa-flag-symbol-2144392/" TargetMode="External"/><Relationship Id="rId20" Type="http://schemas.openxmlformats.org/officeDocument/2006/relationships/hyperlink" Target="https://pixabay.com/en/holland-flag-netherlands-symbols-160486/" TargetMode="External"/><Relationship Id="rId29" Type="http://schemas.openxmlformats.org/officeDocument/2006/relationships/image" Target="../media/image23.jpg"/><Relationship Id="rId41"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1.svg"/><Relationship Id="rId11" Type="http://schemas.openxmlformats.org/officeDocument/2006/relationships/image" Target="../media/image14.png"/><Relationship Id="rId24" Type="http://schemas.openxmlformats.org/officeDocument/2006/relationships/hyperlink" Target="https://pixabay.com/de/china-flagge-chinesisch-land-26841/" TargetMode="External"/><Relationship Id="rId32" Type="http://schemas.openxmlformats.org/officeDocument/2006/relationships/hyperlink" Target="http://commons.wikimedia.org/wiki/File:Flag_of_Germany_(3-2_aspect_ratio).svg" TargetMode="External"/><Relationship Id="rId37" Type="http://schemas.openxmlformats.org/officeDocument/2006/relationships/image" Target="../media/image27.png"/><Relationship Id="rId40" Type="http://schemas.openxmlformats.org/officeDocument/2006/relationships/hyperlink" Target="http://www.henning-uhle.eu/wirtschaft-soziales/die-schweiz-und-die-einbuergerung" TargetMode="External"/><Relationship Id="rId45" Type="http://schemas.openxmlformats.org/officeDocument/2006/relationships/image" Target="../media/image31.png"/><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0.png"/><Relationship Id="rId28" Type="http://schemas.openxmlformats.org/officeDocument/2006/relationships/hyperlink" Target="https://pixabay.com/de/belgien-flagge-nationalflagge-162240/" TargetMode="External"/><Relationship Id="rId36" Type="http://schemas.openxmlformats.org/officeDocument/2006/relationships/hyperlink" Target="https://sv.wikipedia.org/wiki/Fil:Flag_of_Norway.svg" TargetMode="External"/><Relationship Id="rId10" Type="http://schemas.openxmlformats.org/officeDocument/2006/relationships/image" Target="../media/image15.svg"/><Relationship Id="rId19" Type="http://schemas.openxmlformats.org/officeDocument/2006/relationships/image" Target="../media/image18.png"/><Relationship Id="rId31" Type="http://schemas.openxmlformats.org/officeDocument/2006/relationships/image" Target="../media/image24.png"/><Relationship Id="rId44" Type="http://schemas.openxmlformats.org/officeDocument/2006/relationships/hyperlink" Target="https://en.wikipedia.org/wiki/File:Flag_of_France.svg" TargetMode="External"/><Relationship Id="rId4" Type="http://schemas.openxmlformats.org/officeDocument/2006/relationships/image" Target="../media/image9.svg"/><Relationship Id="rId9" Type="http://schemas.openxmlformats.org/officeDocument/2006/relationships/image" Target="../media/image13.png"/><Relationship Id="rId14" Type="http://schemas.openxmlformats.org/officeDocument/2006/relationships/image" Target="../media/image19.svg"/><Relationship Id="rId22" Type="http://schemas.openxmlformats.org/officeDocument/2006/relationships/hyperlink" Target="https://de.wikipedia.org/wiki/Westfalenflagge" TargetMode="External"/><Relationship Id="rId27" Type="http://schemas.openxmlformats.org/officeDocument/2006/relationships/image" Target="../media/image22.png"/><Relationship Id="rId30" Type="http://schemas.openxmlformats.org/officeDocument/2006/relationships/hyperlink" Target="https://pixabay.com/de/flagge-dannebrog-d%C3%A4nemark-d%C3%A4nisch-983155/" TargetMode="External"/><Relationship Id="rId35" Type="http://schemas.openxmlformats.org/officeDocument/2006/relationships/image" Target="../media/image26.png"/><Relationship Id="rId43" Type="http://schemas.openxmlformats.org/officeDocument/2006/relationships/image" Target="../media/image30.png"/><Relationship Id="rId48" Type="http://schemas.openxmlformats.org/officeDocument/2006/relationships/hyperlink" Target="https://de.wikipedia.org/wiki/Datei:Flag_of_Canada.sv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tliebe\Desktop\Bilder TL\Schiffsbilder für Thomas (58).jpg">
            <a:extLst>
              <a:ext uri="{FF2B5EF4-FFF2-40B4-BE49-F238E27FC236}">
                <a16:creationId xmlns="" xmlns:a16="http://schemas.microsoft.com/office/drawing/2014/main" id="{2DE01101-B879-4931-B9EE-567896D4C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02" b="10998"/>
          <a:stretch/>
        </p:blipFill>
        <p:spPr bwMode="auto">
          <a:xfrm>
            <a:off x="0" y="1592263"/>
            <a:ext cx="9144000" cy="4752975"/>
          </a:xfrm>
          <a:prstGeom prst="rect">
            <a:avLst/>
          </a:prstGeom>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 xmlns:a16="http://schemas.microsoft.com/office/drawing/2014/main" id="{EC7152EA-55AE-4C15-A6BF-31D2EE6DE850}"/>
              </a:ext>
            </a:extLst>
          </p:cNvPr>
          <p:cNvSpPr/>
          <p:nvPr/>
        </p:nvSpPr>
        <p:spPr>
          <a:xfrm>
            <a:off x="0" y="1600215"/>
            <a:ext cx="9144000" cy="4745023"/>
          </a:xfrm>
          <a:prstGeom prst="rect">
            <a:avLst/>
          </a:prstGeom>
          <a:gradFill flip="none" rotWithShape="1">
            <a:gsLst>
              <a:gs pos="0">
                <a:schemeClr val="tx1">
                  <a:alpha val="58000"/>
                </a:schemeClr>
              </a:gs>
              <a:gs pos="100000">
                <a:schemeClr val="tx1">
                  <a:alpha val="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 xmlns:a16="http://schemas.microsoft.com/office/drawing/2014/main" id="{A01EA769-3206-4D93-A1AF-086514A05CFF}"/>
              </a:ext>
            </a:extLst>
          </p:cNvPr>
          <p:cNvSpPr>
            <a:spLocks noGrp="1"/>
          </p:cNvSpPr>
          <p:nvPr>
            <p:ph type="sldNum" sz="quarter" idx="4"/>
          </p:nvPr>
        </p:nvSpPr>
        <p:spPr/>
        <p:txBody>
          <a:bodyPr/>
          <a:lstStyle/>
          <a:p>
            <a:fld id="{41560CC5-2A0B-4B09-9BD9-67E09DC1F30B}" type="slidenum">
              <a:rPr lang="de-DE" smtClean="0"/>
              <a:t>1</a:t>
            </a:fld>
            <a:endParaRPr lang="de-DE" dirty="0"/>
          </a:p>
        </p:txBody>
      </p:sp>
      <p:sp>
        <p:nvSpPr>
          <p:cNvPr id="4" name="Fußzeilenplatzhalter 3">
            <a:extLst>
              <a:ext uri="{FF2B5EF4-FFF2-40B4-BE49-F238E27FC236}">
                <a16:creationId xmlns="" xmlns:a16="http://schemas.microsoft.com/office/drawing/2014/main" id="{17BE0BF3-FED3-48D7-B44A-799EE10E6008}"/>
              </a:ext>
            </a:extLst>
          </p:cNvPr>
          <p:cNvSpPr>
            <a:spLocks noGrp="1"/>
          </p:cNvSpPr>
          <p:nvPr>
            <p:ph type="ftr" sz="quarter" idx="3"/>
          </p:nvPr>
        </p:nvSpPr>
        <p:spPr/>
        <p:txBody>
          <a:bodyPr/>
          <a:lstStyle/>
          <a:p>
            <a:pPr>
              <a:defRPr/>
            </a:pPr>
            <a:r>
              <a:rPr lang="de-DE" dirty="0"/>
              <a:t>Reederei F. Laeisz – Hamburg June 2019 </a:t>
            </a:r>
          </a:p>
        </p:txBody>
      </p:sp>
      <p:sp>
        <p:nvSpPr>
          <p:cNvPr id="7" name="Titel 6">
            <a:extLst>
              <a:ext uri="{FF2B5EF4-FFF2-40B4-BE49-F238E27FC236}">
                <a16:creationId xmlns="" xmlns:a16="http://schemas.microsoft.com/office/drawing/2014/main" id="{901CF91B-1181-4D00-A8B1-D3547030A50C}"/>
              </a:ext>
            </a:extLst>
          </p:cNvPr>
          <p:cNvSpPr>
            <a:spLocks noGrp="1"/>
          </p:cNvSpPr>
          <p:nvPr>
            <p:ph type="title" idx="4294967295"/>
          </p:nvPr>
        </p:nvSpPr>
        <p:spPr>
          <a:xfrm>
            <a:off x="564289" y="1836738"/>
            <a:ext cx="7932148" cy="2792412"/>
          </a:xfrm>
          <a:prstGeom prst="rect">
            <a:avLst/>
          </a:prstGeom>
        </p:spPr>
        <p:txBody>
          <a:bodyPr/>
          <a:lstStyle/>
          <a:p>
            <a:r>
              <a:rPr lang="en-GB" sz="3600" b="1" dirty="0">
                <a:solidFill>
                  <a:schemeClr val="bg1"/>
                </a:solidFill>
              </a:rPr>
              <a:t/>
            </a:r>
            <a:br>
              <a:rPr lang="en-GB" sz="3600" b="1" dirty="0">
                <a:solidFill>
                  <a:schemeClr val="bg1"/>
                </a:solidFill>
              </a:rPr>
            </a:br>
            <a:r>
              <a:rPr lang="en-GB" sz="3200" b="1" dirty="0">
                <a:solidFill>
                  <a:schemeClr val="bg1"/>
                </a:solidFill>
              </a:rPr>
              <a:t>Communication in high latitudes </a:t>
            </a:r>
            <a:br>
              <a:rPr lang="en-GB" sz="3200" b="1" dirty="0">
                <a:solidFill>
                  <a:schemeClr val="bg1"/>
                </a:solidFill>
              </a:rPr>
            </a:br>
            <a:r>
              <a:rPr lang="en-GB" sz="3200" b="1" dirty="0">
                <a:solidFill>
                  <a:schemeClr val="bg1"/>
                </a:solidFill>
              </a:rPr>
              <a:t>during R/V </a:t>
            </a:r>
            <a:r>
              <a:rPr lang="en-GB" sz="3200" b="1" dirty="0" err="1">
                <a:solidFill>
                  <a:schemeClr val="bg1"/>
                </a:solidFill>
              </a:rPr>
              <a:t>Polarstern</a:t>
            </a:r>
            <a:r>
              <a:rPr lang="en-GB" sz="3200" b="1" dirty="0">
                <a:solidFill>
                  <a:schemeClr val="bg1"/>
                </a:solidFill>
              </a:rPr>
              <a:t> cruise PS122 (MOSAiC)</a:t>
            </a:r>
            <a:br>
              <a:rPr lang="en-GB" sz="3200" b="1" dirty="0">
                <a:solidFill>
                  <a:schemeClr val="bg1"/>
                </a:solidFill>
              </a:rPr>
            </a:br>
            <a:r>
              <a:rPr lang="en-GB" sz="2800" dirty="0">
                <a:solidFill>
                  <a:schemeClr val="bg1"/>
                </a:solidFill>
              </a:rPr>
              <a:t>October 2019 until September 2020</a:t>
            </a:r>
            <a:endParaRPr lang="de-DE" sz="3600" dirty="0">
              <a:solidFill>
                <a:schemeClr val="bg1"/>
              </a:solidFill>
            </a:endParaRPr>
          </a:p>
        </p:txBody>
      </p:sp>
      <p:sp>
        <p:nvSpPr>
          <p:cNvPr id="2" name="Rechteck 1">
            <a:extLst>
              <a:ext uri="{FF2B5EF4-FFF2-40B4-BE49-F238E27FC236}">
                <a16:creationId xmlns="" xmlns:a16="http://schemas.microsoft.com/office/drawing/2014/main" id="{ABCADE79-C06A-4376-BF14-DBDC25A009D3}"/>
              </a:ext>
            </a:extLst>
          </p:cNvPr>
          <p:cNvSpPr/>
          <p:nvPr/>
        </p:nvSpPr>
        <p:spPr>
          <a:xfrm>
            <a:off x="450370" y="765671"/>
            <a:ext cx="2789482" cy="523220"/>
          </a:xfrm>
          <a:prstGeom prst="rect">
            <a:avLst/>
          </a:prstGeom>
        </p:spPr>
        <p:txBody>
          <a:bodyPr wrap="none">
            <a:spAutoFit/>
          </a:bodyPr>
          <a:lstStyle/>
          <a:p>
            <a:r>
              <a:rPr lang="en-GB" sz="2800" b="1" dirty="0" err="1">
                <a:solidFill>
                  <a:srgbClr val="FF0000"/>
                </a:solidFill>
                <a:ea typeface="+mj-ea"/>
                <a:cs typeface="+mj-cs"/>
              </a:rPr>
              <a:t>Reederei</a:t>
            </a:r>
            <a:r>
              <a:rPr lang="en-GB" sz="2800" b="1" dirty="0">
                <a:solidFill>
                  <a:srgbClr val="FF0000"/>
                </a:solidFill>
                <a:ea typeface="+mj-ea"/>
                <a:cs typeface="+mj-cs"/>
              </a:rPr>
              <a:t> F. </a:t>
            </a:r>
            <a:r>
              <a:rPr lang="en-GB" sz="2800" b="1" dirty="0" err="1">
                <a:solidFill>
                  <a:srgbClr val="FF0000"/>
                </a:solidFill>
                <a:ea typeface="+mj-ea"/>
                <a:cs typeface="+mj-cs"/>
              </a:rPr>
              <a:t>Laeisz</a:t>
            </a:r>
            <a:endParaRPr lang="de-DE" dirty="0"/>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124" y="799794"/>
            <a:ext cx="1548172" cy="57365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0405" y="835017"/>
            <a:ext cx="2077679" cy="36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46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 xmlns:a16="http://schemas.microsoft.com/office/drawing/2014/main" id="{2AB61DA5-7D26-44B8-97C6-42B856B80895}"/>
              </a:ext>
            </a:extLst>
          </p:cNvPr>
          <p:cNvSpPr/>
          <p:nvPr/>
        </p:nvSpPr>
        <p:spPr>
          <a:xfrm>
            <a:off x="0" y="1592263"/>
            <a:ext cx="9144000" cy="476201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4"/>
          </p:nvPr>
        </p:nvSpPr>
        <p:spPr/>
        <p:txBody>
          <a:bodyPr/>
          <a:lstStyle/>
          <a:p>
            <a:fld id="{41560CC5-2A0B-4B09-9BD9-67E09DC1F30B}" type="slidenum">
              <a:rPr lang="de-DE" smtClean="0"/>
              <a:t>10</a:t>
            </a:fld>
            <a:endParaRPr lang="de-DE" dirty="0"/>
          </a:p>
        </p:txBody>
      </p:sp>
      <p:sp>
        <p:nvSpPr>
          <p:cNvPr id="3" name="Fußzeilenplatzhalter 2"/>
          <p:cNvSpPr>
            <a:spLocks noGrp="1"/>
          </p:cNvSpPr>
          <p:nvPr>
            <p:ph type="ftr" sz="quarter" idx="3"/>
          </p:nvPr>
        </p:nvSpPr>
        <p:spPr/>
        <p:txBody>
          <a:bodyPr/>
          <a:lstStyle/>
          <a:p>
            <a:pPr>
              <a:defRPr/>
            </a:pPr>
            <a:r>
              <a:rPr lang="de-DE" dirty="0"/>
              <a:t>Reederei F. Laeisz – Hamburg June 2019 </a:t>
            </a:r>
          </a:p>
        </p:txBody>
      </p:sp>
      <p:sp>
        <p:nvSpPr>
          <p:cNvPr id="8" name="Textplatzhalter 7">
            <a:extLst>
              <a:ext uri="{FF2B5EF4-FFF2-40B4-BE49-F238E27FC236}">
                <a16:creationId xmlns="" xmlns:a16="http://schemas.microsoft.com/office/drawing/2014/main" id="{D6A71C82-A559-4DFE-9478-1D53D056F02E}"/>
              </a:ext>
            </a:extLst>
          </p:cNvPr>
          <p:cNvSpPr>
            <a:spLocks noGrp="1"/>
          </p:cNvSpPr>
          <p:nvPr>
            <p:ph type="body" sz="quarter" idx="12"/>
          </p:nvPr>
        </p:nvSpPr>
        <p:spPr/>
        <p:txBody>
          <a:bodyPr/>
          <a:lstStyle/>
          <a:p>
            <a:r>
              <a:rPr lang="de-DE" dirty="0"/>
              <a:t>Kepler </a:t>
            </a:r>
            <a:r>
              <a:rPr lang="de-DE" dirty="0" err="1"/>
              <a:t>Satellites</a:t>
            </a:r>
            <a:endParaRPr lang="de-DE" dirty="0"/>
          </a:p>
        </p:txBody>
      </p:sp>
      <p:sp>
        <p:nvSpPr>
          <p:cNvPr id="4" name="Textplatzhalter 3"/>
          <p:cNvSpPr>
            <a:spLocks noGrp="1"/>
          </p:cNvSpPr>
          <p:nvPr>
            <p:ph type="body" sz="quarter" idx="13"/>
          </p:nvPr>
        </p:nvSpPr>
        <p:spPr/>
        <p:txBody>
          <a:bodyPr/>
          <a:lstStyle/>
          <a:p>
            <a:endParaRPr lang="de-DE"/>
          </a:p>
        </p:txBody>
      </p:sp>
      <p:pic>
        <p:nvPicPr>
          <p:cNvPr id="2050" name="Picture 2" descr="C:\Users\tliebe\Downloads\Kepler_comp_E_web.jpg"/>
          <p:cNvPicPr>
            <a:picLocks noChangeAspect="1" noChangeArrowheads="1"/>
          </p:cNvPicPr>
          <p:nvPr/>
        </p:nvPicPr>
        <p:blipFill rotWithShape="1">
          <a:blip r:embed="rId2">
            <a:extLst>
              <a:ext uri="{28A0092B-C50C-407E-A947-70E740481C1C}">
                <a14:useLocalDpi xmlns:a14="http://schemas.microsoft.com/office/drawing/2010/main" val="0"/>
              </a:ext>
            </a:extLst>
          </a:blip>
          <a:srcRect t="1380" b="-1"/>
          <a:stretch/>
        </p:blipFill>
        <p:spPr bwMode="auto">
          <a:xfrm>
            <a:off x="0" y="1618852"/>
            <a:ext cx="5545349" cy="473590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liebe\Downloads\KIPP 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567" y="3105250"/>
            <a:ext cx="3888433" cy="2592288"/>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4"/>
          </p:nvPr>
        </p:nvSpPr>
        <p:spPr/>
        <p:txBody>
          <a:bodyPr/>
          <a:lstStyle/>
          <a:p>
            <a:pPr marL="285750" indent="-285750">
              <a:buFont typeface="Arial" panose="020B0604020202020204" pitchFamily="34" charset="0"/>
              <a:buChar char="•"/>
            </a:pPr>
            <a:r>
              <a:rPr lang="de-DE" dirty="0" smtClean="0">
                <a:solidFill>
                  <a:schemeClr val="bg1"/>
                </a:solidFill>
              </a:rPr>
              <a:t>2 </a:t>
            </a:r>
            <a:r>
              <a:rPr lang="de-DE" dirty="0" err="1" smtClean="0">
                <a:solidFill>
                  <a:schemeClr val="bg1"/>
                </a:solidFill>
              </a:rPr>
              <a:t>Satellites</a:t>
            </a:r>
            <a:r>
              <a:rPr lang="de-DE" dirty="0" smtClean="0">
                <a:solidFill>
                  <a:schemeClr val="bg1"/>
                </a:solidFill>
              </a:rPr>
              <a:t> in </a:t>
            </a:r>
            <a:r>
              <a:rPr lang="de-DE" dirty="0" err="1" smtClean="0">
                <a:solidFill>
                  <a:schemeClr val="bg1"/>
                </a:solidFill>
              </a:rPr>
              <a:t>orbit</a:t>
            </a:r>
            <a:r>
              <a:rPr lang="de-DE" dirty="0" smtClean="0">
                <a:solidFill>
                  <a:schemeClr val="bg1"/>
                </a:solidFill>
              </a:rPr>
              <a:t> (June 2019)</a:t>
            </a:r>
          </a:p>
          <a:p>
            <a:pPr marL="285750" indent="-285750">
              <a:buFont typeface="Arial" panose="020B0604020202020204" pitchFamily="34" charset="0"/>
              <a:buChar char="•"/>
            </a:pPr>
            <a:r>
              <a:rPr lang="de-DE" dirty="0" err="1" smtClean="0">
                <a:solidFill>
                  <a:schemeClr val="bg1"/>
                </a:solidFill>
              </a:rPr>
              <a:t>Altitude</a:t>
            </a:r>
            <a:r>
              <a:rPr lang="de-DE" dirty="0" smtClean="0">
                <a:solidFill>
                  <a:schemeClr val="bg1"/>
                </a:solidFill>
              </a:rPr>
              <a:t> 575 km</a:t>
            </a:r>
          </a:p>
          <a:p>
            <a:pPr marL="285750" indent="-285750">
              <a:buFont typeface="Arial" panose="020B0604020202020204" pitchFamily="34" charset="0"/>
              <a:buChar char="•"/>
            </a:pPr>
            <a:r>
              <a:rPr lang="de-DE" dirty="0" smtClean="0">
                <a:solidFill>
                  <a:schemeClr val="bg1"/>
                </a:solidFill>
              </a:rPr>
              <a:t>140 </a:t>
            </a:r>
            <a:r>
              <a:rPr lang="de-DE" dirty="0" err="1" smtClean="0">
                <a:solidFill>
                  <a:schemeClr val="bg1"/>
                </a:solidFill>
              </a:rPr>
              <a:t>satellites</a:t>
            </a:r>
            <a:r>
              <a:rPr lang="de-DE" dirty="0" smtClean="0">
                <a:solidFill>
                  <a:schemeClr val="bg1"/>
                </a:solidFill>
              </a:rPr>
              <a:t> </a:t>
            </a:r>
            <a:r>
              <a:rPr lang="de-DE" dirty="0" err="1" smtClean="0">
                <a:solidFill>
                  <a:schemeClr val="bg1"/>
                </a:solidFill>
              </a:rPr>
              <a:t>planned</a:t>
            </a:r>
            <a:endParaRPr lang="de-DE" dirty="0" smtClean="0">
              <a:solidFill>
                <a:schemeClr val="bg1"/>
              </a:solidFill>
            </a:endParaRPr>
          </a:p>
          <a:p>
            <a:pPr marL="285750" indent="-285750">
              <a:buFont typeface="Arial" panose="020B0604020202020204" pitchFamily="34" charset="0"/>
              <a:buChar char="•"/>
            </a:pPr>
            <a:r>
              <a:rPr lang="de-DE" dirty="0" smtClean="0">
                <a:solidFill>
                  <a:schemeClr val="bg1"/>
                </a:solidFill>
              </a:rPr>
              <a:t>5 </a:t>
            </a:r>
            <a:r>
              <a:rPr lang="de-DE" dirty="0" err="1" smtClean="0">
                <a:solidFill>
                  <a:schemeClr val="bg1"/>
                </a:solidFill>
              </a:rPr>
              <a:t>to</a:t>
            </a:r>
            <a:r>
              <a:rPr lang="de-DE" dirty="0" smtClean="0">
                <a:solidFill>
                  <a:schemeClr val="bg1"/>
                </a:solidFill>
              </a:rPr>
              <a:t> 10 </a:t>
            </a:r>
            <a:r>
              <a:rPr lang="de-DE" dirty="0" err="1" smtClean="0">
                <a:solidFill>
                  <a:schemeClr val="bg1"/>
                </a:solidFill>
              </a:rPr>
              <a:t>minutes</a:t>
            </a:r>
            <a:r>
              <a:rPr lang="de-DE" dirty="0" smtClean="0">
                <a:solidFill>
                  <a:schemeClr val="bg1"/>
                </a:solidFill>
              </a:rPr>
              <a:t> </a:t>
            </a:r>
            <a:r>
              <a:rPr lang="de-DE" dirty="0" err="1" smtClean="0">
                <a:solidFill>
                  <a:schemeClr val="bg1"/>
                </a:solidFill>
              </a:rPr>
              <a:t>visibility</a:t>
            </a:r>
            <a:r>
              <a:rPr lang="de-DE" dirty="0" smtClean="0">
                <a:solidFill>
                  <a:schemeClr val="bg1"/>
                </a:solidFill>
              </a:rPr>
              <a:t> per pass</a:t>
            </a:r>
          </a:p>
          <a:p>
            <a:pPr marL="285750" indent="-285750">
              <a:buFont typeface="Arial" panose="020B0604020202020204" pitchFamily="34" charset="0"/>
              <a:buChar char="•"/>
            </a:pPr>
            <a:r>
              <a:rPr lang="de-DE" dirty="0" err="1" smtClean="0">
                <a:solidFill>
                  <a:schemeClr val="bg1"/>
                </a:solidFill>
              </a:rPr>
              <a:t>Up</a:t>
            </a:r>
            <a:r>
              <a:rPr lang="de-DE" dirty="0" smtClean="0">
                <a:solidFill>
                  <a:schemeClr val="bg1"/>
                </a:solidFill>
              </a:rPr>
              <a:t>- </a:t>
            </a:r>
            <a:r>
              <a:rPr lang="de-DE" dirty="0" err="1" smtClean="0">
                <a:solidFill>
                  <a:schemeClr val="bg1"/>
                </a:solidFill>
              </a:rPr>
              <a:t>and</a:t>
            </a:r>
            <a:r>
              <a:rPr lang="de-DE" dirty="0" smtClean="0">
                <a:solidFill>
                  <a:schemeClr val="bg1"/>
                </a:solidFill>
              </a:rPr>
              <a:t> </a:t>
            </a:r>
            <a:r>
              <a:rPr lang="de-DE" dirty="0" err="1" smtClean="0">
                <a:solidFill>
                  <a:schemeClr val="bg1"/>
                </a:solidFill>
              </a:rPr>
              <a:t>download</a:t>
            </a:r>
            <a:r>
              <a:rPr lang="de-DE" dirty="0" smtClean="0">
                <a:solidFill>
                  <a:schemeClr val="bg1"/>
                </a:solidFill>
              </a:rPr>
              <a:t> </a:t>
            </a:r>
            <a:r>
              <a:rPr lang="de-DE" dirty="0" err="1" smtClean="0">
                <a:solidFill>
                  <a:schemeClr val="bg1"/>
                </a:solidFill>
              </a:rPr>
              <a:t>up</a:t>
            </a:r>
            <a:r>
              <a:rPr lang="de-DE" dirty="0" smtClean="0">
                <a:solidFill>
                  <a:schemeClr val="bg1"/>
                </a:solidFill>
              </a:rPr>
              <a:t> </a:t>
            </a:r>
            <a:r>
              <a:rPr lang="de-DE" dirty="0" err="1" smtClean="0">
                <a:solidFill>
                  <a:schemeClr val="bg1"/>
                </a:solidFill>
              </a:rPr>
              <a:t>to</a:t>
            </a:r>
            <a:r>
              <a:rPr lang="de-DE" dirty="0" smtClean="0">
                <a:solidFill>
                  <a:schemeClr val="bg1"/>
                </a:solidFill>
              </a:rPr>
              <a:t> 100 Mbit/s </a:t>
            </a:r>
            <a:br>
              <a:rPr lang="de-DE" dirty="0" smtClean="0">
                <a:solidFill>
                  <a:schemeClr val="bg1"/>
                </a:solidFill>
              </a:rPr>
            </a:br>
            <a:r>
              <a:rPr lang="de-DE" dirty="0" err="1" smtClean="0">
                <a:solidFill>
                  <a:schemeClr val="bg1"/>
                </a:solidFill>
              </a:rPr>
              <a:t>with</a:t>
            </a:r>
            <a:r>
              <a:rPr lang="de-DE" dirty="0" smtClean="0">
                <a:solidFill>
                  <a:schemeClr val="bg1"/>
                </a:solidFill>
              </a:rPr>
              <a:t> </a:t>
            </a:r>
            <a:r>
              <a:rPr lang="de-DE" dirty="0" err="1" smtClean="0">
                <a:solidFill>
                  <a:schemeClr val="bg1"/>
                </a:solidFill>
              </a:rPr>
              <a:t>Cobham</a:t>
            </a:r>
            <a:r>
              <a:rPr lang="de-DE" dirty="0" smtClean="0">
                <a:solidFill>
                  <a:schemeClr val="bg1"/>
                </a:solidFill>
              </a:rPr>
              <a:t> 9711 </a:t>
            </a:r>
            <a:r>
              <a:rPr lang="de-DE" dirty="0" err="1" smtClean="0">
                <a:solidFill>
                  <a:schemeClr val="bg1"/>
                </a:solidFill>
              </a:rPr>
              <a:t>antenna</a:t>
            </a:r>
            <a:endParaRPr lang="de-DE" dirty="0">
              <a:solidFill>
                <a:schemeClr val="bg1"/>
              </a:solidFill>
            </a:endParaRPr>
          </a:p>
        </p:txBody>
      </p:sp>
    </p:spTree>
    <p:extLst>
      <p:ext uri="{BB962C8B-B14F-4D97-AF65-F5344CB8AC3E}">
        <p14:creationId xmlns:p14="http://schemas.microsoft.com/office/powerpoint/2010/main" val="21508764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liebe\Desktop\Bilder TL\Schiffsbilder für Thomas (48).jpg"/>
          <p:cNvPicPr>
            <a:picLocks noChangeAspect="1" noChangeArrowheads="1"/>
          </p:cNvPicPr>
          <p:nvPr/>
        </p:nvPicPr>
        <p:blipFill rotWithShape="1">
          <a:blip r:embed="rId2">
            <a:extLst>
              <a:ext uri="{28A0092B-C50C-407E-A947-70E740481C1C}">
                <a14:useLocalDpi xmlns:a14="http://schemas.microsoft.com/office/drawing/2010/main" val="0"/>
              </a:ext>
            </a:extLst>
          </a:blip>
          <a:srcRect b="11652"/>
          <a:stretch/>
        </p:blipFill>
        <p:spPr bwMode="auto">
          <a:xfrm>
            <a:off x="0" y="1594468"/>
            <a:ext cx="9144000" cy="4750856"/>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 xmlns:a16="http://schemas.microsoft.com/office/drawing/2014/main" id="{18911CA6-51F6-4D22-8D4F-6E7C445AEBB3}"/>
              </a:ext>
            </a:extLst>
          </p:cNvPr>
          <p:cNvSpPr/>
          <p:nvPr/>
        </p:nvSpPr>
        <p:spPr>
          <a:xfrm>
            <a:off x="0" y="1600215"/>
            <a:ext cx="9144000" cy="4745023"/>
          </a:xfrm>
          <a:prstGeom prst="rect">
            <a:avLst/>
          </a:prstGeom>
          <a:gradFill flip="none" rotWithShape="1">
            <a:gsLst>
              <a:gs pos="0">
                <a:schemeClr val="tx1">
                  <a:alpha val="58000"/>
                </a:schemeClr>
              </a:gs>
              <a:gs pos="100000">
                <a:schemeClr val="tx1">
                  <a:alpha val="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4"/>
          </p:nvPr>
        </p:nvSpPr>
        <p:spPr/>
        <p:txBody>
          <a:bodyPr/>
          <a:lstStyle/>
          <a:p>
            <a:fld id="{41560CC5-2A0B-4B09-9BD9-67E09DC1F30B}" type="slidenum">
              <a:rPr lang="de-DE" smtClean="0"/>
              <a:t>11</a:t>
            </a:fld>
            <a:endParaRPr lang="de-DE" dirty="0"/>
          </a:p>
        </p:txBody>
      </p:sp>
      <p:sp>
        <p:nvSpPr>
          <p:cNvPr id="4" name="Fußzeilenplatzhalter 3"/>
          <p:cNvSpPr>
            <a:spLocks noGrp="1"/>
          </p:cNvSpPr>
          <p:nvPr>
            <p:ph type="ftr" sz="quarter" idx="3"/>
          </p:nvPr>
        </p:nvSpPr>
        <p:spPr/>
        <p:txBody>
          <a:bodyPr/>
          <a:lstStyle/>
          <a:p>
            <a:pPr>
              <a:defRPr/>
            </a:pPr>
            <a:r>
              <a:rPr lang="de-DE" dirty="0"/>
              <a:t>Reederei F. Laeisz – Hamburg June 2019 </a:t>
            </a:r>
          </a:p>
        </p:txBody>
      </p:sp>
      <p:sp>
        <p:nvSpPr>
          <p:cNvPr id="5" name="Textplatzhalter 4"/>
          <p:cNvSpPr>
            <a:spLocks noGrp="1"/>
          </p:cNvSpPr>
          <p:nvPr>
            <p:ph type="body" sz="quarter" idx="12"/>
          </p:nvPr>
        </p:nvSpPr>
        <p:spPr/>
        <p:txBody>
          <a:bodyPr/>
          <a:lstStyle/>
          <a:p>
            <a:r>
              <a:rPr lang="de-DE" dirty="0"/>
              <a:t>RV Polarstern</a:t>
            </a:r>
          </a:p>
        </p:txBody>
      </p:sp>
      <p:sp>
        <p:nvSpPr>
          <p:cNvPr id="7" name="Textplatzhalter 6"/>
          <p:cNvSpPr>
            <a:spLocks noGrp="1"/>
          </p:cNvSpPr>
          <p:nvPr>
            <p:ph type="body" sz="quarter" idx="14"/>
          </p:nvPr>
        </p:nvSpPr>
        <p:spPr>
          <a:xfrm>
            <a:off x="539750" y="1443751"/>
            <a:ext cx="4284278" cy="4899901"/>
          </a:xfrm>
        </p:spPr>
        <p:txBody>
          <a:bodyPr/>
          <a:lstStyle/>
          <a:p>
            <a:endParaRPr lang="de-DE" sz="1800" b="1" dirty="0">
              <a:solidFill>
                <a:schemeClr val="bg1"/>
              </a:solidFill>
            </a:endParaRPr>
          </a:p>
          <a:p>
            <a:r>
              <a:rPr lang="de-DE" sz="1800" b="1" dirty="0" err="1">
                <a:solidFill>
                  <a:schemeClr val="bg1"/>
                </a:solidFill>
              </a:rPr>
              <a:t>Typical</a:t>
            </a:r>
            <a:r>
              <a:rPr lang="de-DE" sz="1800" b="1" dirty="0">
                <a:solidFill>
                  <a:schemeClr val="bg1"/>
                </a:solidFill>
              </a:rPr>
              <a:t> </a:t>
            </a:r>
            <a:r>
              <a:rPr lang="de-DE" sz="1800" b="1" dirty="0" err="1">
                <a:solidFill>
                  <a:schemeClr val="bg1"/>
                </a:solidFill>
              </a:rPr>
              <a:t>use</a:t>
            </a:r>
            <a:r>
              <a:rPr lang="de-DE" sz="1800" b="1" dirty="0">
                <a:solidFill>
                  <a:schemeClr val="bg1"/>
                </a:solidFill>
              </a:rPr>
              <a:t> on </a:t>
            </a:r>
            <a:r>
              <a:rPr lang="de-DE" sz="1800" b="1" dirty="0" err="1">
                <a:solidFill>
                  <a:schemeClr val="bg1"/>
                </a:solidFill>
              </a:rPr>
              <a:t>board</a:t>
            </a:r>
            <a:r>
              <a:rPr lang="de-DE" sz="1800" b="1" dirty="0">
                <a:solidFill>
                  <a:schemeClr val="bg1"/>
                </a:solidFill>
              </a:rPr>
              <a:t>:</a:t>
            </a:r>
          </a:p>
          <a:p>
            <a:pPr marL="285750" indent="-285750">
              <a:lnSpc>
                <a:spcPct val="150000"/>
              </a:lnSpc>
              <a:buFont typeface="Arial" panose="020B0604020202020204" pitchFamily="34" charset="0"/>
              <a:buChar char="•"/>
            </a:pPr>
            <a:r>
              <a:rPr lang="de-DE" sz="1800" b="1" dirty="0">
                <a:solidFill>
                  <a:schemeClr val="bg1"/>
                </a:solidFill>
              </a:rPr>
              <a:t>Scientific Data</a:t>
            </a:r>
          </a:p>
          <a:p>
            <a:pPr marL="285750" indent="-285750">
              <a:lnSpc>
                <a:spcPct val="150000"/>
              </a:lnSpc>
              <a:buFont typeface="Arial" panose="020B0604020202020204" pitchFamily="34" charset="0"/>
              <a:buChar char="•"/>
            </a:pPr>
            <a:r>
              <a:rPr lang="de-DE" sz="1800" b="1" dirty="0" err="1">
                <a:solidFill>
                  <a:schemeClr val="bg1"/>
                </a:solidFill>
              </a:rPr>
              <a:t>Ice</a:t>
            </a:r>
            <a:r>
              <a:rPr lang="de-DE" sz="1800" b="1" dirty="0">
                <a:solidFill>
                  <a:schemeClr val="bg1"/>
                </a:solidFill>
              </a:rPr>
              <a:t> </a:t>
            </a:r>
            <a:r>
              <a:rPr lang="de-DE" sz="1800" b="1" dirty="0" err="1">
                <a:solidFill>
                  <a:schemeClr val="bg1"/>
                </a:solidFill>
              </a:rPr>
              <a:t>charts</a:t>
            </a:r>
            <a:endParaRPr lang="de-DE" sz="1800" b="1" dirty="0">
              <a:solidFill>
                <a:schemeClr val="bg1"/>
              </a:solidFill>
            </a:endParaRPr>
          </a:p>
          <a:p>
            <a:pPr marL="285750" indent="-285750">
              <a:lnSpc>
                <a:spcPct val="150000"/>
              </a:lnSpc>
              <a:buFont typeface="Arial" panose="020B0604020202020204" pitchFamily="34" charset="0"/>
              <a:buChar char="•"/>
            </a:pPr>
            <a:r>
              <a:rPr lang="de-DE" sz="1800" b="1" dirty="0">
                <a:solidFill>
                  <a:schemeClr val="bg1"/>
                </a:solidFill>
              </a:rPr>
              <a:t>Public </a:t>
            </a:r>
            <a:r>
              <a:rPr lang="de-DE" sz="1800" b="1" dirty="0" err="1" smtClean="0">
                <a:solidFill>
                  <a:schemeClr val="bg1"/>
                </a:solidFill>
              </a:rPr>
              <a:t>outreach</a:t>
            </a:r>
            <a:r>
              <a:rPr lang="de-DE" sz="1800" b="1" smtClean="0">
                <a:solidFill>
                  <a:schemeClr val="bg1"/>
                </a:solidFill>
              </a:rPr>
              <a:t>: </a:t>
            </a:r>
            <a:r>
              <a:rPr lang="de-DE" sz="1800" b="1" dirty="0" err="1">
                <a:solidFill>
                  <a:schemeClr val="bg1"/>
                </a:solidFill>
              </a:rPr>
              <a:t>pictures</a:t>
            </a:r>
            <a:r>
              <a:rPr lang="de-DE" sz="1800" b="1" dirty="0">
                <a:solidFill>
                  <a:schemeClr val="bg1"/>
                </a:solidFill>
              </a:rPr>
              <a:t>, </a:t>
            </a:r>
            <a:r>
              <a:rPr lang="de-DE" sz="1800" b="1" dirty="0" err="1">
                <a:solidFill>
                  <a:schemeClr val="bg1"/>
                </a:solidFill>
              </a:rPr>
              <a:t>videos</a:t>
            </a:r>
            <a:r>
              <a:rPr lang="de-DE" sz="1800" b="1" dirty="0">
                <a:solidFill>
                  <a:schemeClr val="bg1"/>
                </a:solidFill>
              </a:rPr>
              <a:t>, </a:t>
            </a:r>
            <a:r>
              <a:rPr lang="de-DE" sz="1800" b="1" dirty="0" err="1">
                <a:solidFill>
                  <a:schemeClr val="bg1"/>
                </a:solidFill>
              </a:rPr>
              <a:t>blogs</a:t>
            </a:r>
            <a:endParaRPr lang="de-DE" sz="1800" b="1" dirty="0">
              <a:solidFill>
                <a:schemeClr val="bg1"/>
              </a:solidFill>
            </a:endParaRPr>
          </a:p>
          <a:p>
            <a:pPr marL="285750" indent="-285750">
              <a:lnSpc>
                <a:spcPct val="150000"/>
              </a:lnSpc>
              <a:buFont typeface="Arial" panose="020B0604020202020204" pitchFamily="34" charset="0"/>
              <a:buChar char="•"/>
            </a:pPr>
            <a:r>
              <a:rPr lang="de-DE" sz="1800" b="1" dirty="0">
                <a:solidFill>
                  <a:schemeClr val="bg1"/>
                </a:solidFill>
              </a:rPr>
              <a:t>Video </a:t>
            </a:r>
            <a:r>
              <a:rPr lang="de-DE" sz="1800" b="1" dirty="0" err="1">
                <a:solidFill>
                  <a:schemeClr val="bg1"/>
                </a:solidFill>
              </a:rPr>
              <a:t>streams</a:t>
            </a:r>
            <a:r>
              <a:rPr lang="de-DE" sz="1800" b="1" dirty="0">
                <a:solidFill>
                  <a:schemeClr val="bg1"/>
                </a:solidFill>
              </a:rPr>
              <a:t>, </a:t>
            </a:r>
            <a:r>
              <a:rPr lang="de-DE" sz="1800" b="1" dirty="0" err="1">
                <a:solidFill>
                  <a:schemeClr val="bg1"/>
                </a:solidFill>
              </a:rPr>
              <a:t>both</a:t>
            </a:r>
            <a:r>
              <a:rPr lang="de-DE" sz="1800" b="1" dirty="0">
                <a:solidFill>
                  <a:schemeClr val="bg1"/>
                </a:solidFill>
              </a:rPr>
              <a:t> </a:t>
            </a:r>
            <a:r>
              <a:rPr lang="de-DE" sz="1800" b="1" dirty="0" err="1">
                <a:solidFill>
                  <a:schemeClr val="bg1"/>
                </a:solidFill>
              </a:rPr>
              <a:t>ways</a:t>
            </a:r>
            <a:endParaRPr lang="de-DE" sz="1800" b="1" dirty="0">
              <a:solidFill>
                <a:schemeClr val="bg1"/>
              </a:solidFill>
            </a:endParaRPr>
          </a:p>
          <a:p>
            <a:pPr marL="285750" indent="-285750">
              <a:lnSpc>
                <a:spcPct val="150000"/>
              </a:lnSpc>
              <a:buFont typeface="Arial" panose="020B0604020202020204" pitchFamily="34" charset="0"/>
              <a:buChar char="•"/>
            </a:pPr>
            <a:r>
              <a:rPr lang="de-DE" sz="1800" b="1" dirty="0">
                <a:solidFill>
                  <a:schemeClr val="bg1"/>
                </a:solidFill>
              </a:rPr>
              <a:t>E-Mail</a:t>
            </a:r>
          </a:p>
          <a:p>
            <a:pPr marL="285750" indent="-285750">
              <a:lnSpc>
                <a:spcPct val="150000"/>
              </a:lnSpc>
              <a:buFont typeface="Arial" panose="020B0604020202020204" pitchFamily="34" charset="0"/>
              <a:buChar char="•"/>
            </a:pPr>
            <a:r>
              <a:rPr lang="de-DE" sz="1800" b="1" dirty="0" err="1">
                <a:solidFill>
                  <a:schemeClr val="bg1"/>
                </a:solidFill>
              </a:rPr>
              <a:t>Social</a:t>
            </a:r>
            <a:r>
              <a:rPr lang="de-DE" sz="1800" b="1" dirty="0">
                <a:solidFill>
                  <a:schemeClr val="bg1"/>
                </a:solidFill>
              </a:rPr>
              <a:t> Media</a:t>
            </a:r>
          </a:p>
          <a:p>
            <a:pPr marL="285750" indent="-285750">
              <a:lnSpc>
                <a:spcPct val="150000"/>
              </a:lnSpc>
              <a:buFont typeface="Arial" panose="020B0604020202020204" pitchFamily="34" charset="0"/>
              <a:buChar char="•"/>
            </a:pPr>
            <a:r>
              <a:rPr lang="de-DE" sz="1800" b="1" dirty="0" err="1">
                <a:solidFill>
                  <a:schemeClr val="bg1"/>
                </a:solidFill>
              </a:rPr>
              <a:t>Browsing</a:t>
            </a:r>
            <a:r>
              <a:rPr lang="de-DE" sz="1800" b="1" dirty="0">
                <a:solidFill>
                  <a:schemeClr val="bg1"/>
                </a:solidFill>
              </a:rPr>
              <a:t> </a:t>
            </a:r>
            <a:r>
              <a:rPr lang="de-DE" sz="1800" b="1" dirty="0" err="1">
                <a:solidFill>
                  <a:schemeClr val="bg1"/>
                </a:solidFill>
              </a:rPr>
              <a:t>the</a:t>
            </a:r>
            <a:r>
              <a:rPr lang="de-DE" sz="1800" b="1" dirty="0">
                <a:solidFill>
                  <a:schemeClr val="bg1"/>
                </a:solidFill>
              </a:rPr>
              <a:t> Internet</a:t>
            </a:r>
            <a:endParaRPr lang="de-DE" sz="1800" dirty="0">
              <a:solidFill>
                <a:schemeClr val="bg1"/>
              </a:solidFill>
            </a:endParaRPr>
          </a:p>
          <a:p>
            <a:pPr marL="285750" indent="-285750">
              <a:buFontTx/>
              <a:buChar char="-"/>
            </a:pPr>
            <a:endParaRPr lang="de-DE" dirty="0"/>
          </a:p>
        </p:txBody>
      </p:sp>
      <p:sp>
        <p:nvSpPr>
          <p:cNvPr id="8" name="Textplatzhalter 7"/>
          <p:cNvSpPr>
            <a:spLocks noGrp="1"/>
          </p:cNvSpPr>
          <p:nvPr>
            <p:ph type="body" sz="quarter" idx="15"/>
          </p:nvPr>
        </p:nvSpPr>
        <p:spPr/>
        <p:txBody>
          <a:bodyPr/>
          <a:lstStyle/>
          <a:p>
            <a:endParaRPr lang="de-DE"/>
          </a:p>
        </p:txBody>
      </p:sp>
    </p:spTree>
    <p:extLst>
      <p:ext uri="{BB962C8B-B14F-4D97-AF65-F5344CB8AC3E}">
        <p14:creationId xmlns:p14="http://schemas.microsoft.com/office/powerpoint/2010/main" val="253547767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500"/>
                                        <p:tgtEl>
                                          <p:spTgt spid="7">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500"/>
                                        <p:tgtEl>
                                          <p:spTgt spid="7">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fade">
                                      <p:cBhvr>
                                        <p:cTn id="40"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 xmlns:a16="http://schemas.microsoft.com/office/drawing/2014/main" id="{586AA07C-39E4-4EB5-AC40-3DEA9AECB785}"/>
              </a:ext>
            </a:extLst>
          </p:cNvPr>
          <p:cNvSpPr/>
          <p:nvPr/>
        </p:nvSpPr>
        <p:spPr>
          <a:xfrm>
            <a:off x="0" y="1600215"/>
            <a:ext cx="9144000" cy="4745023"/>
          </a:xfrm>
          <a:prstGeom prst="rect">
            <a:avLst/>
          </a:prstGeom>
          <a:solidFill>
            <a:schemeClr val="tx1">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4"/>
          </p:nvPr>
        </p:nvSpPr>
        <p:spPr/>
        <p:txBody>
          <a:bodyPr/>
          <a:lstStyle/>
          <a:p>
            <a:fld id="{41560CC5-2A0B-4B09-9BD9-67E09DC1F30B}" type="slidenum">
              <a:rPr lang="de-DE" smtClean="0"/>
              <a:t>12</a:t>
            </a:fld>
            <a:endParaRPr lang="de-DE" dirty="0"/>
          </a:p>
        </p:txBody>
      </p:sp>
      <p:sp>
        <p:nvSpPr>
          <p:cNvPr id="8" name="Fußzeilenplatzhalter 2"/>
          <p:cNvSpPr>
            <a:spLocks noGrp="1"/>
          </p:cNvSpPr>
          <p:nvPr>
            <p:ph type="ftr" sz="quarter" idx="3"/>
          </p:nvPr>
        </p:nvSpPr>
        <p:spPr/>
        <p:txBody>
          <a:bodyPr/>
          <a:lstStyle/>
          <a:p>
            <a:pPr>
              <a:defRPr/>
            </a:pPr>
            <a:r>
              <a:rPr lang="de-DE" dirty="0"/>
              <a:t>Reederei F. Laeisz – Hamburg June 2019 </a:t>
            </a:r>
          </a:p>
        </p:txBody>
      </p:sp>
      <p:sp>
        <p:nvSpPr>
          <p:cNvPr id="4" name="Textplatzhalter 3"/>
          <p:cNvSpPr>
            <a:spLocks noGrp="1"/>
          </p:cNvSpPr>
          <p:nvPr>
            <p:ph type="body" sz="quarter" idx="12"/>
          </p:nvPr>
        </p:nvSpPr>
        <p:spPr/>
        <p:txBody>
          <a:bodyPr/>
          <a:lstStyle/>
          <a:p>
            <a:r>
              <a:rPr lang="de-DE" dirty="0"/>
              <a:t>Iridium-</a:t>
            </a:r>
            <a:r>
              <a:rPr lang="de-DE" dirty="0" err="1"/>
              <a:t>Certus</a:t>
            </a:r>
            <a:r>
              <a:rPr lang="de-DE" dirty="0"/>
              <a:t> </a:t>
            </a:r>
            <a:r>
              <a:rPr lang="de-DE" dirty="0" err="1"/>
              <a:t>Usage</a:t>
            </a:r>
            <a:r>
              <a:rPr lang="de-DE" dirty="0"/>
              <a:t> in </a:t>
            </a:r>
            <a:r>
              <a:rPr lang="de-DE" dirty="0" err="1"/>
              <a:t>Antarctica</a:t>
            </a:r>
            <a:r>
              <a:rPr lang="de-DE" dirty="0"/>
              <a:t> (</a:t>
            </a:r>
            <a:r>
              <a:rPr lang="de-DE" dirty="0" err="1"/>
              <a:t>two</a:t>
            </a:r>
            <a:r>
              <a:rPr lang="de-DE" dirty="0"/>
              <a:t> </a:t>
            </a:r>
            <a:r>
              <a:rPr lang="de-DE" dirty="0" err="1"/>
              <a:t>days</a:t>
            </a:r>
            <a:r>
              <a:rPr lang="de-DE" dirty="0"/>
              <a:t> !)</a:t>
            </a:r>
          </a:p>
        </p:txBody>
      </p:sp>
      <p:sp>
        <p:nvSpPr>
          <p:cNvPr id="3" name="Textplatzhalter 2">
            <a:extLst>
              <a:ext uri="{FF2B5EF4-FFF2-40B4-BE49-F238E27FC236}">
                <a16:creationId xmlns="" xmlns:a16="http://schemas.microsoft.com/office/drawing/2014/main" id="{A932998C-3EE4-4395-BA2B-F6B40FEBDF28}"/>
              </a:ext>
            </a:extLst>
          </p:cNvPr>
          <p:cNvSpPr>
            <a:spLocks noGrp="1"/>
          </p:cNvSpPr>
          <p:nvPr>
            <p:ph type="body" sz="quarter" idx="13"/>
          </p:nvPr>
        </p:nvSpPr>
        <p:spPr/>
        <p:txBody>
          <a:bodyPr/>
          <a:lstStyle/>
          <a:p>
            <a:endParaRPr lang="de-DE"/>
          </a:p>
        </p:txBody>
      </p:sp>
      <p:pic>
        <p:nvPicPr>
          <p:cNvPr id="4098" name="Picture 2" descr="cid:image002.png@01D4A665.28E104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165" y="1610375"/>
            <a:ext cx="6237289" cy="4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81326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 xmlns:a16="http://schemas.microsoft.com/office/drawing/2014/main" id="{B6BE9288-7817-4A04-A6C1-DCAAF6A224A5}"/>
              </a:ext>
            </a:extLst>
          </p:cNvPr>
          <p:cNvPicPr>
            <a:picLocks noChangeAspect="1"/>
          </p:cNvPicPr>
          <p:nvPr/>
        </p:nvPicPr>
        <p:blipFill rotWithShape="1">
          <a:blip r:embed="rId2"/>
          <a:srcRect l="5515" t="42517" r="9463" b="9292"/>
          <a:stretch/>
        </p:blipFill>
        <p:spPr>
          <a:xfrm>
            <a:off x="0" y="2897777"/>
            <a:ext cx="9144000" cy="3454713"/>
          </a:xfrm>
          <a:prstGeom prst="rect">
            <a:avLst/>
          </a:prstGeom>
        </p:spPr>
      </p:pic>
      <p:sp>
        <p:nvSpPr>
          <p:cNvPr id="27" name="Rechteck 26">
            <a:extLst>
              <a:ext uri="{FF2B5EF4-FFF2-40B4-BE49-F238E27FC236}">
                <a16:creationId xmlns="" xmlns:a16="http://schemas.microsoft.com/office/drawing/2014/main" id="{56A662BC-4D98-4365-B065-D4EAEAF25B46}"/>
              </a:ext>
            </a:extLst>
          </p:cNvPr>
          <p:cNvSpPr/>
          <p:nvPr/>
        </p:nvSpPr>
        <p:spPr>
          <a:xfrm>
            <a:off x="-216532" y="2734811"/>
            <a:ext cx="900100" cy="4413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4"/>
          </p:nvPr>
        </p:nvSpPr>
        <p:spPr/>
        <p:txBody>
          <a:bodyPr/>
          <a:lstStyle/>
          <a:p>
            <a:fld id="{41560CC5-2A0B-4B09-9BD9-67E09DC1F30B}" type="slidenum">
              <a:rPr lang="de-DE" smtClean="0"/>
              <a:t>13</a:t>
            </a:fld>
            <a:endParaRPr lang="de-DE" dirty="0"/>
          </a:p>
        </p:txBody>
      </p:sp>
      <p:sp>
        <p:nvSpPr>
          <p:cNvPr id="4" name="Fußzeilenplatzhalter 3"/>
          <p:cNvSpPr>
            <a:spLocks noGrp="1"/>
          </p:cNvSpPr>
          <p:nvPr>
            <p:ph type="ftr" sz="quarter" idx="3"/>
          </p:nvPr>
        </p:nvSpPr>
        <p:spPr/>
        <p:txBody>
          <a:bodyPr/>
          <a:lstStyle/>
          <a:p>
            <a:pPr>
              <a:defRPr/>
            </a:pPr>
            <a:r>
              <a:rPr lang="de-DE" dirty="0"/>
              <a:t>Reederei F. Laeisz – Hamburg June 2019 </a:t>
            </a:r>
          </a:p>
        </p:txBody>
      </p:sp>
      <p:sp>
        <p:nvSpPr>
          <p:cNvPr id="5" name="Textplatzhalter 4"/>
          <p:cNvSpPr>
            <a:spLocks noGrp="1"/>
          </p:cNvSpPr>
          <p:nvPr>
            <p:ph type="body" sz="quarter" idx="12"/>
          </p:nvPr>
        </p:nvSpPr>
        <p:spPr/>
        <p:txBody>
          <a:bodyPr/>
          <a:lstStyle/>
          <a:p>
            <a:r>
              <a:rPr lang="de-DE" sz="2800" b="1" dirty="0" err="1"/>
              <a:t>Typical</a:t>
            </a:r>
            <a:r>
              <a:rPr lang="de-DE" sz="2800" b="1" dirty="0"/>
              <a:t> </a:t>
            </a:r>
            <a:r>
              <a:rPr lang="de-DE" sz="2800" b="1" dirty="0" err="1"/>
              <a:t>data</a:t>
            </a:r>
            <a:r>
              <a:rPr lang="de-DE" sz="2800" b="1" dirty="0"/>
              <a:t> </a:t>
            </a:r>
            <a:r>
              <a:rPr lang="de-DE" sz="2800" b="1" dirty="0" err="1"/>
              <a:t>usage</a:t>
            </a:r>
            <a:r>
              <a:rPr lang="de-DE" sz="2800" b="1" dirty="0"/>
              <a:t>:</a:t>
            </a:r>
          </a:p>
          <a:p>
            <a:endParaRPr lang="de-DE" dirty="0"/>
          </a:p>
        </p:txBody>
      </p:sp>
      <p:sp>
        <p:nvSpPr>
          <p:cNvPr id="8" name="Textplatzhalter 7"/>
          <p:cNvSpPr>
            <a:spLocks noGrp="1"/>
          </p:cNvSpPr>
          <p:nvPr>
            <p:ph type="body" sz="quarter" idx="15"/>
          </p:nvPr>
        </p:nvSpPr>
        <p:spPr/>
        <p:txBody>
          <a:bodyPr/>
          <a:lstStyle/>
          <a:p>
            <a:endParaRPr lang="de-DE"/>
          </a:p>
        </p:txBody>
      </p:sp>
      <p:grpSp>
        <p:nvGrpSpPr>
          <p:cNvPr id="18" name="Gruppieren 17">
            <a:extLst>
              <a:ext uri="{FF2B5EF4-FFF2-40B4-BE49-F238E27FC236}">
                <a16:creationId xmlns="" xmlns:a16="http://schemas.microsoft.com/office/drawing/2014/main" id="{1F47CCA2-74DF-4AF4-BED2-06A668FC3AAC}"/>
              </a:ext>
            </a:extLst>
          </p:cNvPr>
          <p:cNvGrpSpPr/>
          <p:nvPr/>
        </p:nvGrpSpPr>
        <p:grpSpPr>
          <a:xfrm>
            <a:off x="3261160" y="1568724"/>
            <a:ext cx="2736714" cy="1338341"/>
            <a:chOff x="3261160" y="1586603"/>
            <a:chExt cx="2736714" cy="1338341"/>
          </a:xfrm>
        </p:grpSpPr>
        <p:sp>
          <p:nvSpPr>
            <p:cNvPr id="11" name="Sprechblase: rechteckig 10">
              <a:extLst>
                <a:ext uri="{FF2B5EF4-FFF2-40B4-BE49-F238E27FC236}">
                  <a16:creationId xmlns="" xmlns:a16="http://schemas.microsoft.com/office/drawing/2014/main" id="{0DC16200-32E3-4FE3-AEAB-5B408DCE99C3}"/>
                </a:ext>
              </a:extLst>
            </p:cNvPr>
            <p:cNvSpPr/>
            <p:nvPr/>
          </p:nvSpPr>
          <p:spPr>
            <a:xfrm>
              <a:off x="3275856" y="1586603"/>
              <a:ext cx="2605256" cy="1338341"/>
            </a:xfrm>
            <a:prstGeom prst="wedgeRectCallout">
              <a:avLst/>
            </a:prstGeom>
            <a:gradFill>
              <a:gsLst>
                <a:gs pos="0">
                  <a:schemeClr val="accent1">
                    <a:tint val="100000"/>
                    <a:shade val="100000"/>
                    <a:satMod val="130000"/>
                  </a:schemeClr>
                </a:gs>
                <a:gs pos="100000">
                  <a:srgbClr val="FF6969"/>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 xmlns:a16="http://schemas.microsoft.com/office/drawing/2014/main" id="{D7BB287D-70BE-4FFC-850A-F5BBD6CF737E}"/>
                </a:ext>
              </a:extLst>
            </p:cNvPr>
            <p:cNvSpPr/>
            <p:nvPr/>
          </p:nvSpPr>
          <p:spPr>
            <a:xfrm>
              <a:off x="3261160" y="1678546"/>
              <a:ext cx="2736714" cy="1046440"/>
            </a:xfrm>
            <a:prstGeom prst="rect">
              <a:avLst/>
            </a:prstGeom>
          </p:spPr>
          <p:txBody>
            <a:bodyPr wrap="square">
              <a:spAutoFit/>
            </a:bodyPr>
            <a:lstStyle/>
            <a:p>
              <a:pPr lvl="0">
                <a:spcBef>
                  <a:spcPct val="20000"/>
                </a:spcBef>
                <a:buClr>
                  <a:srgbClr val="DC291E"/>
                </a:buClr>
              </a:pPr>
              <a:r>
                <a:rPr lang="de-DE" sz="1600" b="1" dirty="0">
                  <a:solidFill>
                    <a:schemeClr val="bg1"/>
                  </a:solidFill>
                </a:rPr>
                <a:t>Polarstern </a:t>
              </a:r>
              <a:r>
                <a:rPr lang="de-DE" sz="1600" b="1" dirty="0" err="1">
                  <a:solidFill>
                    <a:schemeClr val="bg1"/>
                  </a:solidFill>
                </a:rPr>
                <a:t>Leased</a:t>
              </a:r>
              <a:r>
                <a:rPr lang="de-DE" sz="1600" b="1" dirty="0">
                  <a:solidFill>
                    <a:schemeClr val="bg1"/>
                  </a:solidFill>
                </a:rPr>
                <a:t> </a:t>
              </a:r>
              <a:r>
                <a:rPr lang="de-DE" sz="1600" b="1" dirty="0" err="1">
                  <a:solidFill>
                    <a:schemeClr val="bg1"/>
                  </a:solidFill>
                </a:rPr>
                <a:t>line</a:t>
              </a:r>
              <a:r>
                <a:rPr lang="de-DE" dirty="0">
                  <a:solidFill>
                    <a:schemeClr val="bg1"/>
                  </a:solidFill>
                </a:rPr>
                <a:t/>
              </a:r>
              <a:br>
                <a:rPr lang="de-DE" dirty="0">
                  <a:solidFill>
                    <a:schemeClr val="bg1"/>
                  </a:solidFill>
                </a:rPr>
              </a:br>
              <a:r>
                <a:rPr lang="de-DE" dirty="0">
                  <a:solidFill>
                    <a:schemeClr val="bg1"/>
                  </a:solidFill>
                </a:rPr>
                <a:t>(50 Crew and 50 </a:t>
              </a:r>
              <a:r>
                <a:rPr lang="de-DE" dirty="0" err="1">
                  <a:solidFill>
                    <a:schemeClr val="bg1"/>
                  </a:solidFill>
                </a:rPr>
                <a:t>Scientists</a:t>
              </a:r>
              <a:r>
                <a:rPr lang="de-DE" dirty="0">
                  <a:solidFill>
                    <a:schemeClr val="bg1"/>
                  </a:solidFill>
                </a:rPr>
                <a:t>)</a:t>
              </a:r>
              <a:br>
                <a:rPr lang="de-DE" dirty="0">
                  <a:solidFill>
                    <a:schemeClr val="bg1"/>
                  </a:solidFill>
                </a:rPr>
              </a:br>
              <a:r>
                <a:rPr lang="de-DE" dirty="0">
                  <a:solidFill>
                    <a:schemeClr val="bg1"/>
                  </a:solidFill>
                </a:rPr>
                <a:t>Speed: 1Mbit/s Down and </a:t>
              </a:r>
              <a:r>
                <a:rPr lang="de-DE" dirty="0" err="1">
                  <a:solidFill>
                    <a:schemeClr val="bg1"/>
                  </a:solidFill>
                </a:rPr>
                <a:t>up</a:t>
              </a:r>
              <a:r>
                <a:rPr lang="de-DE" dirty="0">
                  <a:solidFill>
                    <a:schemeClr val="bg1"/>
                  </a:solidFill>
                </a:rPr>
                <a:t/>
              </a:r>
              <a:br>
                <a:rPr lang="de-DE" dirty="0">
                  <a:solidFill>
                    <a:schemeClr val="bg1"/>
                  </a:solidFill>
                </a:rPr>
              </a:br>
              <a:r>
                <a:rPr lang="de-DE" sz="1600" b="1" dirty="0">
                  <a:solidFill>
                    <a:schemeClr val="bg1"/>
                  </a:solidFill>
                </a:rPr>
                <a:t>Data: </a:t>
              </a:r>
              <a:r>
                <a:rPr lang="de-DE" sz="1600" b="1" dirty="0" err="1">
                  <a:solidFill>
                    <a:schemeClr val="bg1"/>
                  </a:solidFill>
                </a:rPr>
                <a:t>approx</a:t>
              </a:r>
              <a:r>
                <a:rPr lang="de-DE" sz="1600" b="1" dirty="0">
                  <a:solidFill>
                    <a:schemeClr val="bg1"/>
                  </a:solidFill>
                </a:rPr>
                <a:t>. 100GB / </a:t>
              </a:r>
              <a:r>
                <a:rPr lang="de-DE" sz="1600" b="1" dirty="0" err="1">
                  <a:solidFill>
                    <a:schemeClr val="bg1"/>
                  </a:solidFill>
                </a:rPr>
                <a:t>month</a:t>
              </a:r>
              <a:endParaRPr lang="de-DE" b="1" dirty="0">
                <a:solidFill>
                  <a:schemeClr val="bg1"/>
                </a:solidFill>
              </a:endParaRPr>
            </a:p>
          </p:txBody>
        </p:sp>
      </p:grpSp>
      <p:grpSp>
        <p:nvGrpSpPr>
          <p:cNvPr id="20" name="Gruppieren 19">
            <a:extLst>
              <a:ext uri="{FF2B5EF4-FFF2-40B4-BE49-F238E27FC236}">
                <a16:creationId xmlns="" xmlns:a16="http://schemas.microsoft.com/office/drawing/2014/main" id="{9F12F586-0B00-4FA2-9562-896740ACE7CD}"/>
              </a:ext>
            </a:extLst>
          </p:cNvPr>
          <p:cNvGrpSpPr/>
          <p:nvPr/>
        </p:nvGrpSpPr>
        <p:grpSpPr>
          <a:xfrm>
            <a:off x="361718" y="1568724"/>
            <a:ext cx="2783854" cy="1557788"/>
            <a:chOff x="361718" y="1568724"/>
            <a:chExt cx="2783854" cy="1557788"/>
          </a:xfrm>
        </p:grpSpPr>
        <p:sp>
          <p:nvSpPr>
            <p:cNvPr id="17" name="Sprechblase: rechteckig 16">
              <a:extLst>
                <a:ext uri="{FF2B5EF4-FFF2-40B4-BE49-F238E27FC236}">
                  <a16:creationId xmlns="" xmlns:a16="http://schemas.microsoft.com/office/drawing/2014/main" id="{387E95AC-7F8E-44DC-9B9C-18B3158B3E2E}"/>
                </a:ext>
              </a:extLst>
            </p:cNvPr>
            <p:cNvSpPr/>
            <p:nvPr/>
          </p:nvSpPr>
          <p:spPr>
            <a:xfrm>
              <a:off x="361718" y="1568724"/>
              <a:ext cx="2753847" cy="1338341"/>
            </a:xfrm>
            <a:prstGeom prst="wedgeRectCallout">
              <a:avLst/>
            </a:prstGeom>
            <a:gradFill>
              <a:gsLst>
                <a:gs pos="0">
                  <a:srgbClr val="002060">
                    <a:alpha val="65000"/>
                  </a:srgbClr>
                </a:gs>
                <a:gs pos="100000">
                  <a:srgbClr val="0037A4">
                    <a:alpha val="65000"/>
                  </a:srgb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p>
          </p:txBody>
        </p:sp>
        <p:sp>
          <p:nvSpPr>
            <p:cNvPr id="10" name="Rechteck 9">
              <a:extLst>
                <a:ext uri="{FF2B5EF4-FFF2-40B4-BE49-F238E27FC236}">
                  <a16:creationId xmlns="" xmlns:a16="http://schemas.microsoft.com/office/drawing/2014/main" id="{7B4BB26B-528F-4692-A609-E6556C4FBAE0}"/>
                </a:ext>
              </a:extLst>
            </p:cNvPr>
            <p:cNvSpPr/>
            <p:nvPr/>
          </p:nvSpPr>
          <p:spPr>
            <a:xfrm>
              <a:off x="408858" y="1618407"/>
              <a:ext cx="2736714" cy="1508105"/>
            </a:xfrm>
            <a:prstGeom prst="rect">
              <a:avLst/>
            </a:prstGeom>
          </p:spPr>
          <p:txBody>
            <a:bodyPr wrap="square">
              <a:spAutoFit/>
            </a:bodyPr>
            <a:lstStyle/>
            <a:p>
              <a:pPr>
                <a:spcBef>
                  <a:spcPct val="20000"/>
                </a:spcBef>
                <a:buClr>
                  <a:srgbClr val="DC291E"/>
                </a:buClr>
              </a:pPr>
              <a:r>
                <a:rPr lang="de-DE" sz="1600" b="1" dirty="0">
                  <a:solidFill>
                    <a:schemeClr val="bg1"/>
                  </a:solidFill>
                </a:rPr>
                <a:t>Family </a:t>
              </a:r>
              <a:r>
                <a:rPr lang="de-DE" sz="1600" b="1" dirty="0" err="1">
                  <a:solidFill>
                    <a:schemeClr val="bg1"/>
                  </a:solidFill>
                </a:rPr>
                <a:t>of</a:t>
              </a:r>
              <a:r>
                <a:rPr lang="de-DE" sz="1600" b="1" dirty="0">
                  <a:solidFill>
                    <a:schemeClr val="bg1"/>
                  </a:solidFill>
                </a:rPr>
                <a:t> </a:t>
              </a:r>
              <a:r>
                <a:rPr lang="de-DE" sz="1600" b="1" dirty="0" err="1">
                  <a:solidFill>
                    <a:schemeClr val="bg1"/>
                  </a:solidFill>
                </a:rPr>
                <a:t>my</a:t>
              </a:r>
              <a:r>
                <a:rPr lang="de-DE" sz="1600" b="1" dirty="0">
                  <a:solidFill>
                    <a:schemeClr val="bg1"/>
                  </a:solidFill>
                </a:rPr>
                <a:t> </a:t>
              </a:r>
              <a:r>
                <a:rPr lang="de-DE" sz="1600" b="1" dirty="0" err="1" smtClean="0">
                  <a:solidFill>
                    <a:schemeClr val="bg1"/>
                  </a:solidFill>
                </a:rPr>
                <a:t>colleague</a:t>
              </a:r>
              <a:r>
                <a:rPr lang="de-DE" sz="1600" b="1" dirty="0" smtClean="0">
                  <a:solidFill>
                    <a:schemeClr val="bg1"/>
                  </a:solidFill>
                </a:rPr>
                <a:t> </a:t>
              </a:r>
              <a:r>
                <a:rPr lang="de-DE" dirty="0">
                  <a:solidFill>
                    <a:schemeClr val="bg1"/>
                  </a:solidFill>
                </a:rPr>
                <a:t>J.R. </a:t>
              </a:r>
              <a:br>
                <a:rPr lang="de-DE" dirty="0">
                  <a:solidFill>
                    <a:schemeClr val="bg1"/>
                  </a:solidFill>
                </a:rPr>
              </a:br>
              <a:r>
                <a:rPr lang="de-DE" dirty="0">
                  <a:solidFill>
                    <a:schemeClr val="bg1"/>
                  </a:solidFill>
                </a:rPr>
                <a:t>(2 </a:t>
              </a:r>
              <a:r>
                <a:rPr lang="de-DE" dirty="0" err="1">
                  <a:solidFill>
                    <a:schemeClr val="bg1"/>
                  </a:solidFill>
                </a:rPr>
                <a:t>adults</a:t>
              </a:r>
              <a:r>
                <a:rPr lang="de-DE" dirty="0">
                  <a:solidFill>
                    <a:schemeClr val="bg1"/>
                  </a:solidFill>
                </a:rPr>
                <a:t> and </a:t>
              </a:r>
              <a:r>
                <a:rPr lang="de-DE" dirty="0" err="1">
                  <a:solidFill>
                    <a:schemeClr val="bg1"/>
                  </a:solidFill>
                </a:rPr>
                <a:t>two</a:t>
              </a:r>
              <a:r>
                <a:rPr lang="de-DE" dirty="0">
                  <a:solidFill>
                    <a:schemeClr val="bg1"/>
                  </a:solidFill>
                </a:rPr>
                <a:t> </a:t>
              </a:r>
              <a:r>
                <a:rPr lang="de-DE" dirty="0" err="1">
                  <a:solidFill>
                    <a:schemeClr val="bg1"/>
                  </a:solidFill>
                </a:rPr>
                <a:t>teenaged</a:t>
              </a:r>
              <a:r>
                <a:rPr lang="de-DE" dirty="0">
                  <a:solidFill>
                    <a:schemeClr val="bg1"/>
                  </a:solidFill>
                </a:rPr>
                <a:t> </a:t>
              </a:r>
              <a:r>
                <a:rPr lang="de-DE" dirty="0" err="1">
                  <a:solidFill>
                    <a:schemeClr val="bg1"/>
                  </a:solidFill>
                </a:rPr>
                <a:t>kids</a:t>
              </a:r>
              <a:r>
                <a:rPr lang="de-DE" dirty="0">
                  <a:solidFill>
                    <a:schemeClr val="bg1"/>
                  </a:solidFill>
                </a:rPr>
                <a:t>)</a:t>
              </a:r>
              <a:br>
                <a:rPr lang="de-DE" dirty="0">
                  <a:solidFill>
                    <a:schemeClr val="bg1"/>
                  </a:solidFill>
                </a:rPr>
              </a:br>
              <a:r>
                <a:rPr lang="de-DE" dirty="0">
                  <a:solidFill>
                    <a:schemeClr val="bg1"/>
                  </a:solidFill>
                </a:rPr>
                <a:t>Speed: 100 Mbit/s Down, </a:t>
              </a:r>
              <a:br>
                <a:rPr lang="de-DE" dirty="0">
                  <a:solidFill>
                    <a:schemeClr val="bg1"/>
                  </a:solidFill>
                </a:rPr>
              </a:br>
              <a:r>
                <a:rPr lang="de-DE" dirty="0">
                  <a:solidFill>
                    <a:schemeClr val="bg1"/>
                  </a:solidFill>
                </a:rPr>
                <a:t>40 Mbit/s Up</a:t>
              </a:r>
              <a:br>
                <a:rPr lang="de-DE" dirty="0">
                  <a:solidFill>
                    <a:schemeClr val="bg1"/>
                  </a:solidFill>
                </a:rPr>
              </a:br>
              <a:r>
                <a:rPr lang="de-DE" sz="1600" b="1" dirty="0">
                  <a:solidFill>
                    <a:schemeClr val="bg1"/>
                  </a:solidFill>
                </a:rPr>
                <a:t>Data: 150 – 200 GB / </a:t>
              </a:r>
              <a:r>
                <a:rPr lang="de-DE" sz="1600" b="1" dirty="0" err="1">
                  <a:solidFill>
                    <a:schemeClr val="bg1"/>
                  </a:solidFill>
                </a:rPr>
                <a:t>month</a:t>
              </a:r>
              <a:r>
                <a:rPr lang="de-DE" dirty="0">
                  <a:solidFill>
                    <a:schemeClr val="bg1"/>
                  </a:solidFill>
                </a:rPr>
                <a:t/>
              </a:r>
              <a:br>
                <a:rPr lang="de-DE" dirty="0">
                  <a:solidFill>
                    <a:schemeClr val="bg1"/>
                  </a:solidFill>
                </a:rPr>
              </a:br>
              <a:endParaRPr lang="de-DE" dirty="0">
                <a:solidFill>
                  <a:schemeClr val="bg1"/>
                </a:solidFill>
              </a:endParaRPr>
            </a:p>
          </p:txBody>
        </p:sp>
      </p:grpSp>
      <p:grpSp>
        <p:nvGrpSpPr>
          <p:cNvPr id="19" name="Gruppieren 18">
            <a:extLst>
              <a:ext uri="{FF2B5EF4-FFF2-40B4-BE49-F238E27FC236}">
                <a16:creationId xmlns="" xmlns:a16="http://schemas.microsoft.com/office/drawing/2014/main" id="{33F1AE59-68AA-49E8-91FB-BFABE7F21114}"/>
              </a:ext>
            </a:extLst>
          </p:cNvPr>
          <p:cNvGrpSpPr/>
          <p:nvPr/>
        </p:nvGrpSpPr>
        <p:grpSpPr>
          <a:xfrm>
            <a:off x="6027180" y="1568724"/>
            <a:ext cx="3355342" cy="1338341"/>
            <a:chOff x="6067820" y="1594118"/>
            <a:chExt cx="3355342" cy="1338341"/>
          </a:xfrm>
        </p:grpSpPr>
        <p:sp>
          <p:nvSpPr>
            <p:cNvPr id="16" name="Sprechblase: rechteckig 15">
              <a:extLst>
                <a:ext uri="{FF2B5EF4-FFF2-40B4-BE49-F238E27FC236}">
                  <a16:creationId xmlns="" xmlns:a16="http://schemas.microsoft.com/office/drawing/2014/main" id="{344163E3-AC18-4042-BA47-82D5BC13EC0D}"/>
                </a:ext>
              </a:extLst>
            </p:cNvPr>
            <p:cNvSpPr/>
            <p:nvPr/>
          </p:nvSpPr>
          <p:spPr>
            <a:xfrm>
              <a:off x="6067820" y="1594118"/>
              <a:ext cx="3004680" cy="1338341"/>
            </a:xfrm>
            <a:prstGeom prst="wedgeRectCallout">
              <a:avLst/>
            </a:prstGeom>
            <a:gradFill>
              <a:gsLst>
                <a:gs pos="0">
                  <a:schemeClr val="accent1">
                    <a:tint val="100000"/>
                    <a:shade val="100000"/>
                    <a:satMod val="130000"/>
                  </a:schemeClr>
                </a:gs>
                <a:gs pos="100000">
                  <a:srgbClr val="FF6969"/>
                </a:gs>
              </a:gsLst>
            </a:gra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3" name="Rechteck 12">
              <a:extLst>
                <a:ext uri="{FF2B5EF4-FFF2-40B4-BE49-F238E27FC236}">
                  <a16:creationId xmlns="" xmlns:a16="http://schemas.microsoft.com/office/drawing/2014/main" id="{71EB7835-2D20-4038-854E-04EA0D177244}"/>
                </a:ext>
              </a:extLst>
            </p:cNvPr>
            <p:cNvSpPr/>
            <p:nvPr/>
          </p:nvSpPr>
          <p:spPr>
            <a:xfrm>
              <a:off x="6097826" y="1640041"/>
              <a:ext cx="3325336" cy="1277273"/>
            </a:xfrm>
            <a:prstGeom prst="rect">
              <a:avLst/>
            </a:prstGeom>
          </p:spPr>
          <p:txBody>
            <a:bodyPr wrap="square">
              <a:spAutoFit/>
            </a:bodyPr>
            <a:lstStyle/>
            <a:p>
              <a:pPr lvl="0">
                <a:spcBef>
                  <a:spcPct val="20000"/>
                </a:spcBef>
                <a:buClr>
                  <a:srgbClr val="DC291E"/>
                </a:buClr>
              </a:pPr>
              <a:r>
                <a:rPr lang="de-DE" sz="1600" b="1" dirty="0">
                  <a:solidFill>
                    <a:schemeClr val="bg1"/>
                  </a:solidFill>
                </a:rPr>
                <a:t>Polarstern in </a:t>
              </a:r>
              <a:r>
                <a:rPr lang="de-DE" sz="1600" b="1" dirty="0" err="1">
                  <a:solidFill>
                    <a:schemeClr val="bg1"/>
                  </a:solidFill>
                </a:rPr>
                <a:t>norther</a:t>
              </a:r>
              <a:r>
                <a:rPr lang="de-DE" sz="1600" b="1" dirty="0">
                  <a:solidFill>
                    <a:schemeClr val="bg1"/>
                  </a:solidFill>
                </a:rPr>
                <a:t> </a:t>
              </a:r>
              <a:r>
                <a:rPr lang="de-DE" sz="1600" b="1" dirty="0" err="1">
                  <a:solidFill>
                    <a:schemeClr val="bg1"/>
                  </a:solidFill>
                </a:rPr>
                <a:t>arctic</a:t>
              </a:r>
              <a:r>
                <a:rPr lang="de-DE" sz="1600" b="1" dirty="0">
                  <a:solidFill>
                    <a:schemeClr val="bg1"/>
                  </a:solidFill>
                </a:rPr>
                <a:t> </a:t>
              </a:r>
              <a:r>
                <a:rPr lang="de-DE" sz="1600" b="1" dirty="0" err="1">
                  <a:solidFill>
                    <a:schemeClr val="bg1"/>
                  </a:solidFill>
                </a:rPr>
                <a:t>water</a:t>
              </a:r>
              <a:r>
                <a:rPr lang="de-DE" sz="1600" b="1" dirty="0">
                  <a:solidFill>
                    <a:schemeClr val="bg1"/>
                  </a:solidFill>
                </a:rPr>
                <a:t> </a:t>
              </a:r>
              <a:r>
                <a:rPr lang="de-DE" dirty="0">
                  <a:solidFill>
                    <a:schemeClr val="bg1"/>
                  </a:solidFill>
                </a:rPr>
                <a:t/>
              </a:r>
              <a:br>
                <a:rPr lang="de-DE" dirty="0">
                  <a:solidFill>
                    <a:schemeClr val="bg1"/>
                  </a:solidFill>
                </a:rPr>
              </a:br>
              <a:r>
                <a:rPr lang="de-DE" dirty="0" err="1">
                  <a:solidFill>
                    <a:schemeClr val="bg1"/>
                  </a:solidFill>
                </a:rPr>
                <a:t>with</a:t>
              </a:r>
              <a:r>
                <a:rPr lang="de-DE" dirty="0">
                  <a:solidFill>
                    <a:schemeClr val="bg1"/>
                  </a:solidFill>
                </a:rPr>
                <a:t> </a:t>
              </a:r>
              <a:r>
                <a:rPr lang="de-DE" dirty="0" err="1">
                  <a:solidFill>
                    <a:schemeClr val="bg1"/>
                  </a:solidFill>
                </a:rPr>
                <a:t>two</a:t>
              </a:r>
              <a:r>
                <a:rPr lang="de-DE" dirty="0">
                  <a:solidFill>
                    <a:schemeClr val="bg1"/>
                  </a:solidFill>
                </a:rPr>
                <a:t> </a:t>
              </a:r>
              <a:r>
                <a:rPr lang="de-DE" dirty="0" err="1">
                  <a:solidFill>
                    <a:schemeClr val="bg1"/>
                  </a:solidFill>
                </a:rPr>
                <a:t>iridium</a:t>
              </a:r>
              <a:r>
                <a:rPr lang="de-DE" dirty="0">
                  <a:solidFill>
                    <a:schemeClr val="bg1"/>
                  </a:solidFill>
                </a:rPr>
                <a:t> </a:t>
              </a:r>
              <a:r>
                <a:rPr lang="de-DE" dirty="0" err="1">
                  <a:solidFill>
                    <a:schemeClr val="bg1"/>
                  </a:solidFill>
                </a:rPr>
                <a:t>pilot</a:t>
              </a:r>
              <a:r>
                <a:rPr lang="de-DE" dirty="0">
                  <a:solidFill>
                    <a:schemeClr val="bg1"/>
                  </a:solidFill>
                </a:rPr>
                <a:t> in 2017</a:t>
              </a:r>
              <a:br>
                <a:rPr lang="de-DE" dirty="0">
                  <a:solidFill>
                    <a:schemeClr val="bg1"/>
                  </a:solidFill>
                </a:rPr>
              </a:br>
              <a:r>
                <a:rPr lang="de-DE" dirty="0">
                  <a:solidFill>
                    <a:schemeClr val="bg1"/>
                  </a:solidFill>
                </a:rPr>
                <a:t>(50 Crew and 50 </a:t>
              </a:r>
              <a:r>
                <a:rPr lang="de-DE" dirty="0" err="1">
                  <a:solidFill>
                    <a:schemeClr val="bg1"/>
                  </a:solidFill>
                </a:rPr>
                <a:t>Scientists</a:t>
              </a:r>
              <a:r>
                <a:rPr lang="de-DE" dirty="0">
                  <a:solidFill>
                    <a:schemeClr val="bg1"/>
                  </a:solidFill>
                </a:rPr>
                <a:t>)</a:t>
              </a:r>
              <a:br>
                <a:rPr lang="de-DE" dirty="0">
                  <a:solidFill>
                    <a:schemeClr val="bg1"/>
                  </a:solidFill>
                </a:rPr>
              </a:br>
              <a:r>
                <a:rPr lang="de-DE" dirty="0">
                  <a:solidFill>
                    <a:schemeClr val="bg1"/>
                  </a:solidFill>
                </a:rPr>
                <a:t>Speed: 2 x 0.128 Mbit/s </a:t>
              </a:r>
              <a:br>
                <a:rPr lang="de-DE" dirty="0">
                  <a:solidFill>
                    <a:schemeClr val="bg1"/>
                  </a:solidFill>
                </a:rPr>
              </a:br>
              <a:r>
                <a:rPr lang="de-DE" sz="1600" b="1" dirty="0">
                  <a:solidFill>
                    <a:schemeClr val="bg1"/>
                  </a:solidFill>
                </a:rPr>
                <a:t>Data: 2 x 5GB / </a:t>
              </a:r>
              <a:r>
                <a:rPr lang="de-DE" sz="1600" b="1" dirty="0" err="1">
                  <a:solidFill>
                    <a:schemeClr val="bg1"/>
                  </a:solidFill>
                </a:rPr>
                <a:t>month</a:t>
              </a:r>
              <a:r>
                <a:rPr lang="de-DE" sz="1600" b="1" dirty="0">
                  <a:solidFill>
                    <a:schemeClr val="bg1"/>
                  </a:solidFill>
                </a:rPr>
                <a:t> = 10GB </a:t>
              </a:r>
              <a:endParaRPr lang="de-DE" b="1" dirty="0">
                <a:solidFill>
                  <a:schemeClr val="bg1"/>
                </a:solidFill>
              </a:endParaRPr>
            </a:p>
          </p:txBody>
        </p:sp>
      </p:grpSp>
      <p:grpSp>
        <p:nvGrpSpPr>
          <p:cNvPr id="26" name="Gruppieren 25">
            <a:extLst>
              <a:ext uri="{FF2B5EF4-FFF2-40B4-BE49-F238E27FC236}">
                <a16:creationId xmlns="" xmlns:a16="http://schemas.microsoft.com/office/drawing/2014/main" id="{321FF66A-8030-4177-8260-D61873DDA4D3}"/>
              </a:ext>
            </a:extLst>
          </p:cNvPr>
          <p:cNvGrpSpPr/>
          <p:nvPr/>
        </p:nvGrpSpPr>
        <p:grpSpPr>
          <a:xfrm>
            <a:off x="3590912" y="3690707"/>
            <a:ext cx="5092238" cy="1538493"/>
            <a:chOff x="2807804" y="3690707"/>
            <a:chExt cx="5092238" cy="1538493"/>
          </a:xfrm>
        </p:grpSpPr>
        <p:sp>
          <p:nvSpPr>
            <p:cNvPr id="25" name="Rechteck: abgerundete Ecken 24">
              <a:extLst>
                <a:ext uri="{FF2B5EF4-FFF2-40B4-BE49-F238E27FC236}">
                  <a16:creationId xmlns="" xmlns:a16="http://schemas.microsoft.com/office/drawing/2014/main" id="{0B56C38B-C307-46E8-8D33-58CFC13F641C}"/>
                </a:ext>
              </a:extLst>
            </p:cNvPr>
            <p:cNvSpPr/>
            <p:nvPr/>
          </p:nvSpPr>
          <p:spPr>
            <a:xfrm>
              <a:off x="2807804" y="3690707"/>
              <a:ext cx="5004448" cy="1538493"/>
            </a:xfrm>
            <a:prstGeom prst="roundRect">
              <a:avLst/>
            </a:prstGeom>
            <a:gradFill>
              <a:gsLst>
                <a:gs pos="0">
                  <a:schemeClr val="bg1">
                    <a:alpha val="58000"/>
                  </a:schemeClr>
                </a:gs>
                <a:gs pos="100000">
                  <a:schemeClr val="bg1">
                    <a:alpha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 xmlns:a16="http://schemas.microsoft.com/office/drawing/2014/main" id="{A46CF4B6-A8C4-4EF4-ADDB-9D15E759F0DB}"/>
                </a:ext>
              </a:extLst>
            </p:cNvPr>
            <p:cNvSpPr txBox="1"/>
            <p:nvPr/>
          </p:nvSpPr>
          <p:spPr>
            <a:xfrm>
              <a:off x="2895146" y="3736193"/>
              <a:ext cx="5004896" cy="1384995"/>
            </a:xfrm>
            <a:prstGeom prst="rect">
              <a:avLst/>
            </a:prstGeom>
            <a:noFill/>
          </p:spPr>
          <p:txBody>
            <a:bodyPr wrap="none" rtlCol="0">
              <a:spAutoFit/>
            </a:bodyPr>
            <a:lstStyle/>
            <a:p>
              <a:r>
                <a:rPr lang="de-DE" sz="2800" b="1" kern="0" dirty="0" err="1">
                  <a:solidFill>
                    <a:schemeClr val="accent3">
                      <a:lumMod val="50000"/>
                    </a:schemeClr>
                  </a:solidFill>
                  <a:effectLst>
                    <a:innerShdw blurRad="63500" dist="50800" dir="13500000">
                      <a:prstClr val="black">
                        <a:alpha val="50000"/>
                      </a:prstClr>
                    </a:innerShdw>
                  </a:effectLst>
                </a:rPr>
                <a:t>MOSAiC</a:t>
              </a:r>
              <a:endParaRPr lang="de-DE" sz="2800" b="1" kern="0" dirty="0">
                <a:solidFill>
                  <a:schemeClr val="accent3">
                    <a:lumMod val="50000"/>
                  </a:schemeClr>
                </a:solidFill>
                <a:effectLst>
                  <a:innerShdw blurRad="63500" dist="50800" dir="13500000">
                    <a:prstClr val="black">
                      <a:alpha val="50000"/>
                    </a:prstClr>
                  </a:innerShdw>
                </a:effectLst>
              </a:endParaRPr>
            </a:p>
            <a:p>
              <a:r>
                <a:rPr lang="de-DE" sz="2800" b="1" kern="0" dirty="0">
                  <a:solidFill>
                    <a:schemeClr val="accent3">
                      <a:lumMod val="50000"/>
                    </a:schemeClr>
                  </a:solidFill>
                  <a:effectLst>
                    <a:innerShdw blurRad="63500" dist="50800" dir="13500000">
                      <a:prstClr val="black">
                        <a:alpha val="50000"/>
                      </a:prstClr>
                    </a:innerShdw>
                  </a:effectLst>
                </a:rPr>
                <a:t>3 x Iridium </a:t>
              </a:r>
              <a:r>
                <a:rPr lang="de-DE" sz="2800" b="1" kern="0" dirty="0" err="1">
                  <a:solidFill>
                    <a:schemeClr val="accent3">
                      <a:lumMod val="50000"/>
                    </a:schemeClr>
                  </a:solidFill>
                  <a:effectLst>
                    <a:innerShdw blurRad="63500" dist="50800" dir="13500000">
                      <a:prstClr val="black">
                        <a:alpha val="50000"/>
                      </a:prstClr>
                    </a:innerShdw>
                  </a:effectLst>
                </a:rPr>
                <a:t>Certus</a:t>
              </a:r>
              <a:r>
                <a:rPr lang="de-DE" sz="2800" b="1" kern="0" dirty="0">
                  <a:solidFill>
                    <a:schemeClr val="accent3">
                      <a:lumMod val="50000"/>
                    </a:schemeClr>
                  </a:solidFill>
                  <a:effectLst>
                    <a:innerShdw blurRad="63500" dist="50800" dir="13500000">
                      <a:prstClr val="black">
                        <a:alpha val="50000"/>
                      </a:prstClr>
                    </a:innerShdw>
                  </a:effectLst>
                </a:rPr>
                <a:t> 10GB / </a:t>
              </a:r>
              <a:r>
                <a:rPr lang="de-DE" sz="2800" b="1" kern="0" dirty="0" err="1" smtClean="0">
                  <a:solidFill>
                    <a:schemeClr val="accent3">
                      <a:lumMod val="50000"/>
                    </a:schemeClr>
                  </a:solidFill>
                  <a:effectLst>
                    <a:innerShdw blurRad="63500" dist="50800" dir="13500000">
                      <a:prstClr val="black">
                        <a:alpha val="50000"/>
                      </a:prstClr>
                    </a:innerShdw>
                  </a:effectLst>
                </a:rPr>
                <a:t>month</a:t>
              </a:r>
              <a:endParaRPr lang="de-DE" sz="2800" b="1" kern="0" dirty="0">
                <a:solidFill>
                  <a:schemeClr val="accent3">
                    <a:lumMod val="50000"/>
                  </a:schemeClr>
                </a:solidFill>
                <a:effectLst>
                  <a:innerShdw blurRad="63500" dist="50800" dir="13500000">
                    <a:prstClr val="black">
                      <a:alpha val="50000"/>
                    </a:prstClr>
                  </a:innerShdw>
                </a:effectLst>
              </a:endParaRPr>
            </a:p>
            <a:p>
              <a:r>
                <a:rPr lang="de-DE" sz="2800" b="1" kern="0" dirty="0">
                  <a:solidFill>
                    <a:schemeClr val="accent3">
                      <a:lumMod val="50000"/>
                    </a:schemeClr>
                  </a:solidFill>
                  <a:effectLst>
                    <a:innerShdw blurRad="63500" dist="50800" dir="13500000">
                      <a:prstClr val="black">
                        <a:alpha val="50000"/>
                      </a:prstClr>
                    </a:innerShdw>
                  </a:effectLst>
                </a:rPr>
                <a:t>Keppler </a:t>
              </a:r>
              <a:r>
                <a:rPr lang="de-DE" sz="2800" b="1" kern="0" dirty="0" err="1">
                  <a:solidFill>
                    <a:schemeClr val="accent3">
                      <a:lumMod val="50000"/>
                    </a:schemeClr>
                  </a:solidFill>
                  <a:effectLst>
                    <a:innerShdw blurRad="63500" dist="50800" dir="13500000">
                      <a:prstClr val="black">
                        <a:alpha val="50000"/>
                      </a:prstClr>
                    </a:innerShdw>
                  </a:effectLst>
                </a:rPr>
                <a:t>Mass</a:t>
              </a:r>
              <a:r>
                <a:rPr lang="de-DE" sz="2800" b="1" kern="0" dirty="0">
                  <a:solidFill>
                    <a:schemeClr val="accent3">
                      <a:lumMod val="50000"/>
                    </a:schemeClr>
                  </a:solidFill>
                  <a:effectLst>
                    <a:innerShdw blurRad="63500" dist="50800" dir="13500000">
                      <a:prstClr val="black">
                        <a:alpha val="50000"/>
                      </a:prstClr>
                    </a:innerShdw>
                  </a:effectLst>
                </a:rPr>
                <a:t> Data ??GB /</a:t>
              </a:r>
              <a:r>
                <a:rPr lang="de-DE" sz="2800" b="1" kern="0" dirty="0" err="1">
                  <a:solidFill>
                    <a:schemeClr val="accent3">
                      <a:lumMod val="50000"/>
                    </a:schemeClr>
                  </a:solidFill>
                  <a:effectLst>
                    <a:innerShdw blurRad="63500" dist="50800" dir="13500000">
                      <a:prstClr val="black">
                        <a:alpha val="50000"/>
                      </a:prstClr>
                    </a:innerShdw>
                  </a:effectLst>
                </a:rPr>
                <a:t>day</a:t>
              </a:r>
              <a:endParaRPr lang="de-DE" sz="2800" b="1" kern="0" dirty="0">
                <a:solidFill>
                  <a:schemeClr val="accent3">
                    <a:lumMod val="50000"/>
                  </a:schemeClr>
                </a:solidFill>
                <a:effectLst>
                  <a:innerShdw blurRad="63500" dist="50800" dir="13500000">
                    <a:prstClr val="black">
                      <a:alpha val="50000"/>
                    </a:prstClr>
                  </a:innerShdw>
                </a:effectLst>
              </a:endParaRPr>
            </a:p>
          </p:txBody>
        </p:sp>
      </p:grpSp>
    </p:spTree>
    <p:extLst>
      <p:ext uri="{BB962C8B-B14F-4D97-AF65-F5344CB8AC3E}">
        <p14:creationId xmlns:p14="http://schemas.microsoft.com/office/powerpoint/2010/main" val="522394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2000" fill="hold"/>
                                        <p:tgtEl>
                                          <p:spTgt spid="26"/>
                                        </p:tgtEl>
                                        <p:attrNameLst>
                                          <p:attrName>ppt_w</p:attrName>
                                        </p:attrNameLst>
                                      </p:cBhvr>
                                      <p:tavLst>
                                        <p:tav tm="0">
                                          <p:val>
                                            <p:fltVal val="0"/>
                                          </p:val>
                                        </p:tav>
                                        <p:tav tm="100000">
                                          <p:val>
                                            <p:strVal val="#ppt_w"/>
                                          </p:val>
                                        </p:tav>
                                      </p:tavLst>
                                    </p:anim>
                                    <p:anim calcmode="lin" valueType="num">
                                      <p:cBhvr>
                                        <p:cTn id="27" dur="2000" fill="hold"/>
                                        <p:tgtEl>
                                          <p:spTgt spid="26"/>
                                        </p:tgtEl>
                                        <p:attrNameLst>
                                          <p:attrName>ppt_h</p:attrName>
                                        </p:attrNameLst>
                                      </p:cBhvr>
                                      <p:tavLst>
                                        <p:tav tm="0">
                                          <p:val>
                                            <p:fltVal val="0"/>
                                          </p:val>
                                        </p:tav>
                                        <p:tav tm="100000">
                                          <p:val>
                                            <p:strVal val="#ppt_h"/>
                                          </p:val>
                                        </p:tav>
                                      </p:tavLst>
                                    </p:anim>
                                    <p:animEffect transition="in" filter="fade">
                                      <p:cBhvr>
                                        <p:cTn id="2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liebe\Desktop\Bilder TL\Schiffsbilder für Thomas (8).jpg"/>
          <p:cNvPicPr>
            <a:picLocks noChangeAspect="1" noChangeArrowheads="1"/>
          </p:cNvPicPr>
          <p:nvPr/>
        </p:nvPicPr>
        <p:blipFill rotWithShape="1">
          <a:blip r:embed="rId3">
            <a:extLst>
              <a:ext uri="{28A0092B-C50C-407E-A947-70E740481C1C}">
                <a14:useLocalDpi xmlns:a14="http://schemas.microsoft.com/office/drawing/2010/main" val="0"/>
              </a:ext>
            </a:extLst>
          </a:blip>
          <a:srcRect t="17463" b="4651"/>
          <a:stretch/>
        </p:blipFill>
        <p:spPr bwMode="auto">
          <a:xfrm>
            <a:off x="0" y="1592263"/>
            <a:ext cx="9144000" cy="4747996"/>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 xmlns:a16="http://schemas.microsoft.com/office/drawing/2014/main" id="{16151B63-199B-4293-A67C-A3EDA71C56C1}"/>
              </a:ext>
            </a:extLst>
          </p:cNvPr>
          <p:cNvSpPr>
            <a:spLocks noGrp="1"/>
          </p:cNvSpPr>
          <p:nvPr>
            <p:ph type="sldNum" sz="quarter" idx="4"/>
          </p:nvPr>
        </p:nvSpPr>
        <p:spPr/>
        <p:txBody>
          <a:bodyPr/>
          <a:lstStyle/>
          <a:p>
            <a:fld id="{41560CC5-2A0B-4B09-9BD9-67E09DC1F30B}" type="slidenum">
              <a:rPr lang="de-DE" smtClean="0"/>
              <a:t>14</a:t>
            </a:fld>
            <a:endParaRPr lang="de-DE" dirty="0"/>
          </a:p>
        </p:txBody>
      </p:sp>
      <p:sp>
        <p:nvSpPr>
          <p:cNvPr id="3" name="Fußzeilenplatzhalter 2">
            <a:extLst>
              <a:ext uri="{FF2B5EF4-FFF2-40B4-BE49-F238E27FC236}">
                <a16:creationId xmlns="" xmlns:a16="http://schemas.microsoft.com/office/drawing/2014/main" id="{0A46E2CA-1AEE-44F0-9FFF-261C896E5E9F}"/>
              </a:ext>
            </a:extLst>
          </p:cNvPr>
          <p:cNvSpPr>
            <a:spLocks noGrp="1"/>
          </p:cNvSpPr>
          <p:nvPr>
            <p:ph type="ftr" sz="quarter" idx="3"/>
          </p:nvPr>
        </p:nvSpPr>
        <p:spPr/>
        <p:txBody>
          <a:bodyPr/>
          <a:lstStyle/>
          <a:p>
            <a:pPr>
              <a:defRPr/>
            </a:pPr>
            <a:r>
              <a:rPr lang="de-DE" dirty="0"/>
              <a:t>Reederei F. Laeisz – Hamburg June 2019 </a:t>
            </a:r>
          </a:p>
        </p:txBody>
      </p:sp>
      <p:sp>
        <p:nvSpPr>
          <p:cNvPr id="4" name="Textplatzhalter 3">
            <a:extLst>
              <a:ext uri="{FF2B5EF4-FFF2-40B4-BE49-F238E27FC236}">
                <a16:creationId xmlns="" xmlns:a16="http://schemas.microsoft.com/office/drawing/2014/main" id="{0CF5DE60-11D4-4492-B71D-3DF557529B27}"/>
              </a:ext>
            </a:extLst>
          </p:cNvPr>
          <p:cNvSpPr>
            <a:spLocks noGrp="1"/>
          </p:cNvSpPr>
          <p:nvPr>
            <p:ph type="body" sz="quarter" idx="12"/>
          </p:nvPr>
        </p:nvSpPr>
        <p:spPr/>
        <p:txBody>
          <a:bodyPr/>
          <a:lstStyle/>
          <a:p>
            <a:r>
              <a:rPr lang="en-GB" sz="2400" b="1" dirty="0" err="1">
                <a:solidFill>
                  <a:srgbClr val="FF0000"/>
                </a:solidFill>
              </a:rPr>
              <a:t>Reederei</a:t>
            </a:r>
            <a:r>
              <a:rPr lang="en-GB" sz="2400" b="1" dirty="0">
                <a:solidFill>
                  <a:srgbClr val="FF0000"/>
                </a:solidFill>
              </a:rPr>
              <a:t> F. </a:t>
            </a:r>
            <a:r>
              <a:rPr lang="en-GB" sz="2400" b="1" dirty="0" err="1">
                <a:solidFill>
                  <a:srgbClr val="FF0000"/>
                </a:solidFill>
              </a:rPr>
              <a:t>Laeisz</a:t>
            </a:r>
            <a:endParaRPr lang="de-DE" dirty="0"/>
          </a:p>
        </p:txBody>
      </p:sp>
      <p:sp>
        <p:nvSpPr>
          <p:cNvPr id="9" name="Textplatzhalter 8">
            <a:extLst>
              <a:ext uri="{FF2B5EF4-FFF2-40B4-BE49-F238E27FC236}">
                <a16:creationId xmlns="" xmlns:a16="http://schemas.microsoft.com/office/drawing/2014/main" id="{FA3E8E7F-057E-48A9-97FB-C713D457D92C}"/>
              </a:ext>
            </a:extLst>
          </p:cNvPr>
          <p:cNvSpPr>
            <a:spLocks noGrp="1"/>
          </p:cNvSpPr>
          <p:nvPr>
            <p:ph type="body" sz="quarter" idx="13"/>
          </p:nvPr>
        </p:nvSpPr>
        <p:spPr/>
        <p:txBody>
          <a:bodyPr/>
          <a:lstStyle/>
          <a:p>
            <a:endParaRPr lang="de-DE"/>
          </a:p>
        </p:txBody>
      </p:sp>
      <p:grpSp>
        <p:nvGrpSpPr>
          <p:cNvPr id="7" name="Gruppieren 6">
            <a:extLst>
              <a:ext uri="{FF2B5EF4-FFF2-40B4-BE49-F238E27FC236}">
                <a16:creationId xmlns="" xmlns:a16="http://schemas.microsoft.com/office/drawing/2014/main" id="{EEA9D778-107E-4F17-969D-0DDE41DA2361}"/>
              </a:ext>
            </a:extLst>
          </p:cNvPr>
          <p:cNvGrpSpPr/>
          <p:nvPr/>
        </p:nvGrpSpPr>
        <p:grpSpPr>
          <a:xfrm>
            <a:off x="2612138" y="2331778"/>
            <a:ext cx="3919725" cy="3727972"/>
            <a:chOff x="4770248" y="1565014"/>
            <a:chExt cx="3919725" cy="3727972"/>
          </a:xfrm>
        </p:grpSpPr>
        <p:grpSp>
          <p:nvGrpSpPr>
            <p:cNvPr id="8" name="Gruppieren 30">
              <a:extLst>
                <a:ext uri="{FF2B5EF4-FFF2-40B4-BE49-F238E27FC236}">
                  <a16:creationId xmlns="" xmlns:a16="http://schemas.microsoft.com/office/drawing/2014/main" id="{90854E86-6285-4E12-AF91-2B62DD572D1E}"/>
                </a:ext>
              </a:extLst>
            </p:cNvPr>
            <p:cNvGrpSpPr/>
            <p:nvPr/>
          </p:nvGrpSpPr>
          <p:grpSpPr bwMode="gray">
            <a:xfrm>
              <a:off x="4770248" y="1565014"/>
              <a:ext cx="3919725" cy="3727972"/>
              <a:chOff x="5074629" y="2089476"/>
              <a:chExt cx="3367088" cy="3202370"/>
            </a:xfrm>
            <a:effectLst/>
          </p:grpSpPr>
          <p:sp>
            <p:nvSpPr>
              <p:cNvPr id="29" name="Ellipse 28">
                <a:extLst>
                  <a:ext uri="{FF2B5EF4-FFF2-40B4-BE49-F238E27FC236}">
                    <a16:creationId xmlns="" xmlns:a16="http://schemas.microsoft.com/office/drawing/2014/main" id="{D7C23EF3-009E-47D3-A7B8-D4E3DEF0766F}"/>
                  </a:ext>
                </a:extLst>
              </p:cNvPr>
              <p:cNvSpPr/>
              <p:nvPr/>
            </p:nvSpPr>
            <p:spPr bwMode="gray">
              <a:xfrm rot="20700000">
                <a:off x="6186525" y="4873714"/>
                <a:ext cx="1917040" cy="418132"/>
              </a:xfrm>
              <a:prstGeom prst="ellipse">
                <a:avLst/>
              </a:prstGeom>
              <a:solidFill>
                <a:srgbClr val="000000">
                  <a:alpha val="20784"/>
                </a:srgbClr>
              </a:solidFill>
              <a:ln w="12700">
                <a:noFill/>
                <a:round/>
                <a:headEnd/>
                <a:tailEnd/>
              </a:ln>
              <a:effectLst>
                <a:softEdge rad="635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nvGrpSpPr>
              <p:cNvPr id="30" name="Gruppieren 51">
                <a:extLst>
                  <a:ext uri="{FF2B5EF4-FFF2-40B4-BE49-F238E27FC236}">
                    <a16:creationId xmlns="" xmlns:a16="http://schemas.microsoft.com/office/drawing/2014/main" id="{9F911E3A-5F00-403F-BACD-C7AED5122159}"/>
                  </a:ext>
                </a:extLst>
              </p:cNvPr>
              <p:cNvGrpSpPr/>
              <p:nvPr/>
            </p:nvGrpSpPr>
            <p:grpSpPr bwMode="gray">
              <a:xfrm rot="20700000">
                <a:off x="5074629" y="2089476"/>
                <a:ext cx="3367088" cy="3047006"/>
                <a:chOff x="4867275" y="2168525"/>
                <a:chExt cx="3367088" cy="3047006"/>
              </a:xfrm>
              <a:effectLst>
                <a:outerShdw blurRad="63500" sx="102000" sy="102000" algn="ctr" rotWithShape="0">
                  <a:prstClr val="black">
                    <a:alpha val="40000"/>
                  </a:prstClr>
                </a:outerShdw>
              </a:effectLst>
            </p:grpSpPr>
            <p:sp>
              <p:nvSpPr>
                <p:cNvPr id="31" name="Freeform 14">
                  <a:extLst>
                    <a:ext uri="{FF2B5EF4-FFF2-40B4-BE49-F238E27FC236}">
                      <a16:creationId xmlns="" xmlns:a16="http://schemas.microsoft.com/office/drawing/2014/main" id="{54286053-EDE5-43DB-BA83-A5806F40D1E8}"/>
                    </a:ext>
                  </a:extLst>
                </p:cNvPr>
                <p:cNvSpPr>
                  <a:spLocks/>
                </p:cNvSpPr>
                <p:nvPr/>
              </p:nvSpPr>
              <p:spPr bwMode="gray">
                <a:xfrm>
                  <a:off x="4867275" y="2168525"/>
                  <a:ext cx="3367088" cy="3036887"/>
                </a:xfrm>
                <a:custGeom>
                  <a:avLst/>
                  <a:gdLst/>
                  <a:ahLst/>
                  <a:cxnLst>
                    <a:cxn ang="0">
                      <a:pos x="346" y="0"/>
                    </a:cxn>
                    <a:cxn ang="0">
                      <a:pos x="0" y="346"/>
                    </a:cxn>
                    <a:cxn ang="0">
                      <a:pos x="141" y="624"/>
                    </a:cxn>
                    <a:cxn ang="0">
                      <a:pos x="219" y="624"/>
                    </a:cxn>
                    <a:cxn ang="0">
                      <a:pos x="39" y="344"/>
                    </a:cxn>
                    <a:cxn ang="0">
                      <a:pos x="346" y="37"/>
                    </a:cxn>
                    <a:cxn ang="0">
                      <a:pos x="653" y="344"/>
                    </a:cxn>
                    <a:cxn ang="0">
                      <a:pos x="473" y="624"/>
                    </a:cxn>
                    <a:cxn ang="0">
                      <a:pos x="551" y="624"/>
                    </a:cxn>
                    <a:cxn ang="0">
                      <a:pos x="692" y="346"/>
                    </a:cxn>
                    <a:cxn ang="0">
                      <a:pos x="346" y="0"/>
                    </a:cxn>
                  </a:cxnLst>
                  <a:rect l="0" t="0" r="r" b="b"/>
                  <a:pathLst>
                    <a:path w="692" h="624">
                      <a:moveTo>
                        <a:pt x="346" y="0"/>
                      </a:moveTo>
                      <a:cubicBezTo>
                        <a:pt x="155" y="0"/>
                        <a:pt x="0" y="155"/>
                        <a:pt x="0" y="346"/>
                      </a:cubicBezTo>
                      <a:cubicBezTo>
                        <a:pt x="0" y="460"/>
                        <a:pt x="56" y="561"/>
                        <a:pt x="141" y="624"/>
                      </a:cubicBezTo>
                      <a:cubicBezTo>
                        <a:pt x="219" y="624"/>
                        <a:pt x="219" y="624"/>
                        <a:pt x="219" y="624"/>
                      </a:cubicBezTo>
                      <a:cubicBezTo>
                        <a:pt x="113" y="576"/>
                        <a:pt x="39" y="469"/>
                        <a:pt x="39" y="344"/>
                      </a:cubicBezTo>
                      <a:cubicBezTo>
                        <a:pt x="39" y="174"/>
                        <a:pt x="176" y="37"/>
                        <a:pt x="346" y="37"/>
                      </a:cubicBezTo>
                      <a:cubicBezTo>
                        <a:pt x="516" y="37"/>
                        <a:pt x="653" y="174"/>
                        <a:pt x="653" y="344"/>
                      </a:cubicBezTo>
                      <a:cubicBezTo>
                        <a:pt x="653" y="469"/>
                        <a:pt x="579" y="576"/>
                        <a:pt x="473" y="624"/>
                      </a:cubicBezTo>
                      <a:cubicBezTo>
                        <a:pt x="551" y="624"/>
                        <a:pt x="551" y="624"/>
                        <a:pt x="551" y="624"/>
                      </a:cubicBezTo>
                      <a:cubicBezTo>
                        <a:pt x="636" y="561"/>
                        <a:pt x="692" y="460"/>
                        <a:pt x="692" y="346"/>
                      </a:cubicBezTo>
                      <a:cubicBezTo>
                        <a:pt x="692" y="155"/>
                        <a:pt x="537" y="0"/>
                        <a:pt x="346" y="0"/>
                      </a:cubicBezTo>
                      <a:close/>
                    </a:path>
                  </a:pathLst>
                </a:custGeom>
                <a:gradFill rotWithShape="1">
                  <a:gsLst>
                    <a:gs pos="0">
                      <a:srgbClr val="525252">
                        <a:alpha val="19000"/>
                      </a:srgbClr>
                    </a:gs>
                    <a:gs pos="50000">
                      <a:srgbClr val="B2B2B2"/>
                    </a:gs>
                    <a:gs pos="100000">
                      <a:srgbClr val="525252"/>
                    </a:gs>
                  </a:gsLst>
                  <a:lin ang="2700000" scaled="1"/>
                </a:gradFill>
                <a:ln w="9525">
                  <a:no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32" name="Freeform 15">
                  <a:extLst>
                    <a:ext uri="{FF2B5EF4-FFF2-40B4-BE49-F238E27FC236}">
                      <a16:creationId xmlns="" xmlns:a16="http://schemas.microsoft.com/office/drawing/2014/main" id="{B3C7EDA5-F7FF-4871-AF90-C9190FE46926}"/>
                    </a:ext>
                  </a:extLst>
                </p:cNvPr>
                <p:cNvSpPr>
                  <a:spLocks/>
                </p:cNvSpPr>
                <p:nvPr/>
              </p:nvSpPr>
              <p:spPr bwMode="gray">
                <a:xfrm>
                  <a:off x="5056188" y="2347913"/>
                  <a:ext cx="2987675" cy="2808287"/>
                </a:xfrm>
                <a:custGeom>
                  <a:avLst/>
                  <a:gdLst/>
                  <a:ahLst/>
                  <a:cxnLst>
                    <a:cxn ang="0">
                      <a:pos x="614" y="307"/>
                    </a:cxn>
                    <a:cxn ang="0">
                      <a:pos x="307" y="0"/>
                    </a:cxn>
                    <a:cxn ang="0">
                      <a:pos x="0" y="307"/>
                    </a:cxn>
                    <a:cxn ang="0">
                      <a:pos x="161" y="577"/>
                    </a:cxn>
                    <a:cxn ang="0">
                      <a:pos x="453" y="577"/>
                    </a:cxn>
                    <a:cxn ang="0">
                      <a:pos x="614" y="307"/>
                    </a:cxn>
                  </a:cxnLst>
                  <a:rect l="0" t="0" r="r" b="b"/>
                  <a:pathLst>
                    <a:path w="614" h="577">
                      <a:moveTo>
                        <a:pt x="614" y="307"/>
                      </a:moveTo>
                      <a:cubicBezTo>
                        <a:pt x="614" y="137"/>
                        <a:pt x="477" y="0"/>
                        <a:pt x="307" y="0"/>
                      </a:cubicBezTo>
                      <a:cubicBezTo>
                        <a:pt x="137" y="0"/>
                        <a:pt x="0" y="137"/>
                        <a:pt x="0" y="307"/>
                      </a:cubicBezTo>
                      <a:cubicBezTo>
                        <a:pt x="0" y="424"/>
                        <a:pt x="65" y="525"/>
                        <a:pt x="161" y="577"/>
                      </a:cubicBezTo>
                      <a:cubicBezTo>
                        <a:pt x="453" y="577"/>
                        <a:pt x="453" y="577"/>
                        <a:pt x="453" y="577"/>
                      </a:cubicBezTo>
                      <a:cubicBezTo>
                        <a:pt x="549" y="525"/>
                        <a:pt x="614" y="424"/>
                        <a:pt x="614" y="307"/>
                      </a:cubicBezTo>
                      <a:close/>
                    </a:path>
                  </a:pathLst>
                </a:custGeom>
                <a:gradFill flip="none" rotWithShape="1">
                  <a:gsLst>
                    <a:gs pos="2000">
                      <a:schemeClr val="accent6">
                        <a:alpha val="1000"/>
                      </a:schemeClr>
                    </a:gs>
                    <a:gs pos="25000">
                      <a:schemeClr val="accent6">
                        <a:lumMod val="75000"/>
                        <a:alpha val="0"/>
                      </a:schemeClr>
                    </a:gs>
                    <a:gs pos="100000">
                      <a:schemeClr val="accent6">
                        <a:lumMod val="50000"/>
                      </a:schemeClr>
                    </a:gs>
                  </a:gsLst>
                  <a:lin ang="5400000" scaled="1"/>
                  <a:tileRect/>
                </a:gradFill>
                <a:ln w="28575">
                  <a:solidFill>
                    <a:srgbClr val="A6A6A6"/>
                  </a:solidFill>
                  <a:round/>
                  <a:headEnd/>
                  <a:tailEnd/>
                </a:ln>
                <a:effectLst>
                  <a:outerShdw blurRad="215900" sx="102000" sy="102000" algn="ctr" rotWithShape="0">
                    <a:prstClr val="black">
                      <a:alpha val="34000"/>
                    </a:prstClr>
                  </a:outerShdw>
                </a:effectLst>
                <a:scene3d>
                  <a:camera prst="orthographicFront"/>
                  <a:lightRig rig="threePt" dir="t"/>
                </a:scene3d>
                <a:sp3d>
                  <a:bevelT h="25400"/>
                </a:sp3d>
              </p:spPr>
              <p:txBody>
                <a:bodyPr vert="horz" wrap="square" lIns="91440" tIns="14400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FFFFFF"/>
                    </a:solidFill>
                    <a:effectLst/>
                    <a:uLnTx/>
                    <a:uFillTx/>
                  </a:endParaRPr>
                </a:p>
              </p:txBody>
            </p:sp>
            <p:sp>
              <p:nvSpPr>
                <p:cNvPr id="33" name="Freeform 16">
                  <a:extLst>
                    <a:ext uri="{FF2B5EF4-FFF2-40B4-BE49-F238E27FC236}">
                      <a16:creationId xmlns="" xmlns:a16="http://schemas.microsoft.com/office/drawing/2014/main" id="{09766B1E-A2BD-4A61-BD18-B9D7439EC57D}"/>
                    </a:ext>
                  </a:extLst>
                </p:cNvPr>
                <p:cNvSpPr>
                  <a:spLocks/>
                </p:cNvSpPr>
                <p:nvPr/>
              </p:nvSpPr>
              <p:spPr bwMode="gray">
                <a:xfrm>
                  <a:off x="5550364" y="4885331"/>
                  <a:ext cx="1995488" cy="330200"/>
                </a:xfrm>
                <a:custGeom>
                  <a:avLst/>
                  <a:gdLst/>
                  <a:ahLst/>
                  <a:cxnLst>
                    <a:cxn ang="0">
                      <a:pos x="410" y="68"/>
                    </a:cxn>
                    <a:cxn ang="0">
                      <a:pos x="0" y="68"/>
                    </a:cxn>
                    <a:cxn ang="0">
                      <a:pos x="205" y="0"/>
                    </a:cxn>
                    <a:cxn ang="0">
                      <a:pos x="410" y="68"/>
                    </a:cxn>
                  </a:cxnLst>
                  <a:rect l="0" t="0" r="r" b="b"/>
                  <a:pathLst>
                    <a:path w="410" h="68">
                      <a:moveTo>
                        <a:pt x="410" y="68"/>
                      </a:moveTo>
                      <a:cubicBezTo>
                        <a:pt x="0" y="68"/>
                        <a:pt x="0" y="68"/>
                        <a:pt x="0" y="68"/>
                      </a:cubicBezTo>
                      <a:cubicBezTo>
                        <a:pt x="57" y="26"/>
                        <a:pt x="128" y="0"/>
                        <a:pt x="205" y="0"/>
                      </a:cubicBezTo>
                      <a:cubicBezTo>
                        <a:pt x="282" y="0"/>
                        <a:pt x="353" y="26"/>
                        <a:pt x="410" y="68"/>
                      </a:cubicBezTo>
                      <a:close/>
                    </a:path>
                  </a:pathLst>
                </a:custGeom>
                <a:gradFill>
                  <a:gsLst>
                    <a:gs pos="41000">
                      <a:srgbClr val="F2F2F2"/>
                    </a:gs>
                    <a:gs pos="100000">
                      <a:srgbClr val="646464"/>
                    </a:gs>
                  </a:gsLst>
                  <a:lin ang="5400000" scaled="1"/>
                </a:gradFill>
                <a:ln w="38100">
                  <a:noFill/>
                  <a:round/>
                  <a:headEnd/>
                  <a:tailEnd/>
                </a:ln>
                <a:effectLst>
                  <a:outerShdw blurRad="190500" dir="13500000" algn="b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sp>
          <p:nvSpPr>
            <p:cNvPr id="10" name="Textfeld 9">
              <a:extLst>
                <a:ext uri="{FF2B5EF4-FFF2-40B4-BE49-F238E27FC236}">
                  <a16:creationId xmlns="" xmlns:a16="http://schemas.microsoft.com/office/drawing/2014/main" id="{4B9B66B6-42D6-4B15-AA9B-41B069BA2327}"/>
                </a:ext>
              </a:extLst>
            </p:cNvPr>
            <p:cNvSpPr txBox="1"/>
            <p:nvPr/>
          </p:nvSpPr>
          <p:spPr bwMode="gray">
            <a:xfrm rot="20614559">
              <a:off x="5316326" y="2350721"/>
              <a:ext cx="2728631" cy="178510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600" b="1" i="0" u="none" strike="noStrike" kern="0" cap="none" spc="0" normalizeH="0" baseline="0" noProof="0" dirty="0">
                  <a:ln>
                    <a:noFill/>
                  </a:ln>
                  <a:solidFill>
                    <a:srgbClr val="FFFFFF"/>
                  </a:solidFill>
                  <a:effectLst>
                    <a:innerShdw blurRad="63500" dist="50800" dir="13500000">
                      <a:prstClr val="black">
                        <a:alpha val="50000"/>
                      </a:prstClr>
                    </a:innerShdw>
                  </a:effectLst>
                  <a:uLnTx/>
                  <a:uFillTx/>
                </a:rPr>
                <a:t>Thank you</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dirty="0">
                  <a:solidFill>
                    <a:srgbClr val="FFFFFF"/>
                  </a:solidFill>
                  <a:effectLst>
                    <a:innerShdw blurRad="63500" dist="50800" dir="13500000">
                      <a:prstClr val="black">
                        <a:alpha val="50000"/>
                      </a:prstClr>
                    </a:innerShdw>
                  </a:effectLst>
                </a:rPr>
                <a:t>for your</a:t>
              </a:r>
              <a:br>
                <a:rPr lang="en-US" sz="3200" kern="0" dirty="0">
                  <a:solidFill>
                    <a:srgbClr val="FFFFFF"/>
                  </a:solidFill>
                  <a:effectLst>
                    <a:innerShdw blurRad="63500" dist="50800" dir="13500000">
                      <a:prstClr val="black">
                        <a:alpha val="50000"/>
                      </a:prstClr>
                    </a:innerShdw>
                  </a:effectLst>
                </a:rPr>
              </a:br>
              <a:r>
                <a:rPr lang="en-US" sz="3200" kern="0" dirty="0">
                  <a:solidFill>
                    <a:srgbClr val="FFFFFF"/>
                  </a:solidFill>
                  <a:effectLst>
                    <a:innerShdw blurRad="63500" dist="50800" dir="13500000">
                      <a:prstClr val="black">
                        <a:alpha val="50000"/>
                      </a:prstClr>
                    </a:innerShdw>
                  </a:effectLst>
                </a:rPr>
                <a:t>Attention </a:t>
              </a:r>
              <a:endParaRPr kumimoji="0" lang="en-US" sz="3200" u="none" strike="noStrike" kern="0" cap="none" spc="0" normalizeH="0" baseline="0" noProof="0" dirty="0">
                <a:ln>
                  <a:noFill/>
                </a:ln>
                <a:solidFill>
                  <a:srgbClr val="FFFFFF"/>
                </a:solidFill>
                <a:effectLst>
                  <a:innerShdw blurRad="63500" dist="50800" dir="13500000">
                    <a:prstClr val="black">
                      <a:alpha val="50000"/>
                    </a:prstClr>
                  </a:innerShdw>
                </a:effectLst>
                <a:uLnTx/>
                <a:uFillTx/>
              </a:endParaRPr>
            </a:p>
          </p:txBody>
        </p:sp>
      </p:grpSp>
    </p:spTree>
    <p:extLst>
      <p:ext uri="{BB962C8B-B14F-4D97-AF65-F5344CB8AC3E}">
        <p14:creationId xmlns:p14="http://schemas.microsoft.com/office/powerpoint/2010/main" val="92970641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 xmlns:a16="http://schemas.microsoft.com/office/drawing/2014/main" id="{3FD800B9-D6F9-4748-B2E7-21E623A4A9FE}"/>
              </a:ext>
            </a:extLst>
          </p:cNvPr>
          <p:cNvSpPr/>
          <p:nvPr/>
        </p:nvSpPr>
        <p:spPr>
          <a:xfrm>
            <a:off x="0" y="1600215"/>
            <a:ext cx="9144000" cy="4745023"/>
          </a:xfrm>
          <a:prstGeom prst="rect">
            <a:avLst/>
          </a:prstGeom>
          <a:solidFill>
            <a:schemeClr val="tx1">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Foliennummernplatzhalter 2"/>
          <p:cNvSpPr>
            <a:spLocks noGrp="1"/>
          </p:cNvSpPr>
          <p:nvPr>
            <p:ph type="sldNum" sz="quarter" idx="4"/>
          </p:nvPr>
        </p:nvSpPr>
        <p:spPr/>
        <p:txBody>
          <a:bodyPr/>
          <a:lstStyle/>
          <a:p>
            <a:fld id="{41560CC5-2A0B-4B09-9BD9-67E09DC1F30B}" type="slidenum">
              <a:rPr lang="de-DE" smtClean="0"/>
              <a:t>2</a:t>
            </a:fld>
            <a:endParaRPr lang="de-DE" dirty="0"/>
          </a:p>
        </p:txBody>
      </p:sp>
      <p:sp>
        <p:nvSpPr>
          <p:cNvPr id="4" name="Fußzeilenplatzhalter 3"/>
          <p:cNvSpPr>
            <a:spLocks noGrp="1"/>
          </p:cNvSpPr>
          <p:nvPr>
            <p:ph type="ftr" sz="quarter" idx="3"/>
          </p:nvPr>
        </p:nvSpPr>
        <p:spPr/>
        <p:txBody>
          <a:bodyPr/>
          <a:lstStyle/>
          <a:p>
            <a:pPr>
              <a:defRPr/>
            </a:pPr>
            <a:r>
              <a:rPr lang="de-DE" dirty="0"/>
              <a:t>Reederei F. Laeisz – Hamburg June 2019 </a:t>
            </a:r>
          </a:p>
        </p:txBody>
      </p:sp>
      <p:sp>
        <p:nvSpPr>
          <p:cNvPr id="5" name="Textplatzhalter 4"/>
          <p:cNvSpPr>
            <a:spLocks noGrp="1"/>
          </p:cNvSpPr>
          <p:nvPr>
            <p:ph type="body" sz="quarter" idx="12"/>
          </p:nvPr>
        </p:nvSpPr>
        <p:spPr/>
        <p:txBody>
          <a:bodyPr/>
          <a:lstStyle/>
          <a:p>
            <a:r>
              <a:rPr lang="de-DE" dirty="0"/>
              <a:t>MOSAiC </a:t>
            </a:r>
            <a:r>
              <a:rPr lang="de-DE" dirty="0" err="1"/>
              <a:t>Drifting</a:t>
            </a:r>
            <a:r>
              <a:rPr lang="de-DE" dirty="0"/>
              <a:t> Project </a:t>
            </a:r>
            <a:r>
              <a:rPr lang="de-DE" dirty="0" err="1"/>
              <a:t>Oct</a:t>
            </a:r>
            <a:r>
              <a:rPr lang="de-DE" dirty="0"/>
              <a:t>. 2019 – Sept. 2020</a:t>
            </a:r>
          </a:p>
        </p:txBody>
      </p:sp>
      <p:sp>
        <p:nvSpPr>
          <p:cNvPr id="7" name="Textplatzhalter 6"/>
          <p:cNvSpPr>
            <a:spLocks noGrp="1"/>
          </p:cNvSpPr>
          <p:nvPr>
            <p:ph type="body" sz="quarter" idx="14"/>
          </p:nvPr>
        </p:nvSpPr>
        <p:spPr>
          <a:xfrm>
            <a:off x="540002" y="1268760"/>
            <a:ext cx="6768302" cy="4899901"/>
          </a:xfrm>
        </p:spPr>
        <p:txBody>
          <a:bodyPr/>
          <a:lstStyle/>
          <a:p>
            <a:pPr algn="ctr"/>
            <a:r>
              <a:rPr lang="de-DE" dirty="0" err="1"/>
              <a:t>Estimated</a:t>
            </a:r>
            <a:r>
              <a:rPr lang="de-DE" dirty="0"/>
              <a:t> </a:t>
            </a:r>
            <a:r>
              <a:rPr lang="de-DE" dirty="0" err="1"/>
              <a:t>track</a:t>
            </a:r>
            <a:r>
              <a:rPr lang="de-DE" dirty="0"/>
              <a:t> </a:t>
            </a:r>
            <a:r>
              <a:rPr lang="de-DE" dirty="0" err="1"/>
              <a:t>of</a:t>
            </a:r>
            <a:r>
              <a:rPr lang="de-DE" dirty="0"/>
              <a:t> R/V Polarstern</a:t>
            </a:r>
          </a:p>
        </p:txBody>
      </p:sp>
      <p:sp>
        <p:nvSpPr>
          <p:cNvPr id="8" name="Textplatzhalter 7"/>
          <p:cNvSpPr>
            <a:spLocks noGrp="1"/>
          </p:cNvSpPr>
          <p:nvPr>
            <p:ph type="body" sz="quarter" idx="15"/>
          </p:nvPr>
        </p:nvSpPr>
        <p:spPr/>
        <p:txBody>
          <a:bodyPr/>
          <a:lstStyle/>
          <a:p>
            <a:endParaRPr lang="de-DE"/>
          </a:p>
        </p:txBody>
      </p:sp>
      <p:sp>
        <p:nvSpPr>
          <p:cNvPr id="10" name="Foliennummernplatzhalter 2">
            <a:extLst>
              <a:ext uri="{FF2B5EF4-FFF2-40B4-BE49-F238E27FC236}">
                <a16:creationId xmlns="" xmlns:a16="http://schemas.microsoft.com/office/drawing/2014/main" id="{C62826C1-7FD2-49E7-A81B-8386A64991C9}"/>
              </a:ext>
            </a:extLst>
          </p:cNvPr>
          <p:cNvSpPr txBox="1">
            <a:spLocks/>
          </p:cNvSpPr>
          <p:nvPr/>
        </p:nvSpPr>
        <p:spPr>
          <a:xfrm>
            <a:off x="8122920" y="6520522"/>
            <a:ext cx="472440" cy="337741"/>
          </a:xfrm>
          <a:prstGeom prst="rect">
            <a:avLst/>
          </a:prstGeom>
        </p:spPr>
        <p:txBody>
          <a:bodyPr lIns="77925" tIns="38963" rIns="77925" bIns="38963"/>
          <a:lstStyle>
            <a:defPPr>
              <a:defRPr lang="de-DE"/>
            </a:defPPr>
            <a:lvl1pPr marL="0" algn="r" defTabSz="389626" rtl="0" eaLnBrk="1" latinLnBrk="0" hangingPunct="1">
              <a:defRPr sz="900" kern="1200">
                <a:solidFill>
                  <a:schemeClr val="tx2"/>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a:lstStyle>
          <a:p>
            <a:fld id="{41560CC5-2A0B-4B09-9BD9-67E09DC1F30B}" type="slidenum">
              <a:rPr lang="de-DE" smtClean="0"/>
              <a:pPr/>
              <a:t>2</a:t>
            </a:fld>
            <a:endParaRPr lang="de-DE" dirty="0"/>
          </a:p>
        </p:txBody>
      </p:sp>
      <p:grpSp>
        <p:nvGrpSpPr>
          <p:cNvPr id="2" name="Gruppieren 1">
            <a:extLst>
              <a:ext uri="{FF2B5EF4-FFF2-40B4-BE49-F238E27FC236}">
                <a16:creationId xmlns="" xmlns:a16="http://schemas.microsoft.com/office/drawing/2014/main" id="{0D2F985B-4336-4EF2-9637-0FDFF153CBFE}"/>
              </a:ext>
            </a:extLst>
          </p:cNvPr>
          <p:cNvGrpSpPr/>
          <p:nvPr/>
        </p:nvGrpSpPr>
        <p:grpSpPr>
          <a:xfrm>
            <a:off x="2020533" y="1628800"/>
            <a:ext cx="5102934" cy="4696325"/>
            <a:chOff x="1727684" y="1628800"/>
            <a:chExt cx="5102934" cy="4696325"/>
          </a:xfrm>
          <a:effectLst>
            <a:outerShdw blurRad="292100" dist="139700" dir="2700000" algn="tl" rotWithShape="0">
              <a:prstClr val="black">
                <a:alpha val="65000"/>
              </a:prstClr>
            </a:outerShdw>
          </a:effectLst>
        </p:grpSpPr>
        <p:pic>
          <p:nvPicPr>
            <p:cNvPr id="11" name="Grafik 10"/>
            <p:cNvPicPr>
              <a:picLocks noChangeAspect="1"/>
            </p:cNvPicPr>
            <p:nvPr/>
          </p:nvPicPr>
          <p:blipFill rotWithShape="1">
            <a:blip r:embed="rId2" cstate="print">
              <a:extLst>
                <a:ext uri="{28A0092B-C50C-407E-A947-70E740481C1C}">
                  <a14:useLocalDpi xmlns:a14="http://schemas.microsoft.com/office/drawing/2010/main"/>
                </a:ext>
              </a:extLst>
            </a:blip>
            <a:srcRect t="7888" r="9161" b="5380"/>
            <a:stretch/>
          </p:blipFill>
          <p:spPr>
            <a:xfrm>
              <a:off x="1727684" y="1628800"/>
              <a:ext cx="5102934" cy="4696325"/>
            </a:xfrm>
            <a:prstGeom prst="rect">
              <a:avLst/>
            </a:prstGeom>
          </p:spPr>
        </p:pic>
        <p:sp>
          <p:nvSpPr>
            <p:cNvPr id="12" name="Rechteck 11"/>
            <p:cNvSpPr/>
            <p:nvPr/>
          </p:nvSpPr>
          <p:spPr>
            <a:xfrm>
              <a:off x="4217137" y="4838385"/>
              <a:ext cx="144016" cy="227754"/>
            </a:xfrm>
            <a:prstGeom prst="rect">
              <a:avLst/>
            </a:prstGeom>
            <a:solidFill>
              <a:schemeClr val="bg1"/>
            </a:solidFill>
            <a:ln w="76200">
              <a:noFill/>
              <a:headEnd type="none"/>
              <a:tailEnd type="triangle"/>
            </a:ln>
          </p:spPr>
          <p:txBody>
            <a:bodyPr vert="horz" wrap="square" lIns="91440" tIns="45720" rIns="91440" bIns="45720" numCol="1" rtlCol="0" anchor="t" anchorCtr="0" compatLnSpc="1">
              <a:prstTxWarp prst="textNoShape">
                <a:avLst/>
              </a:prstTxWarp>
            </a:bodyPr>
            <a:lstStyle>
              <a:defPPr>
                <a:defRPr lang="de-DE"/>
              </a:defPPr>
              <a:lvl1pPr algn="l" rtl="0" fontAlgn="base">
                <a:spcBef>
                  <a:spcPct val="0"/>
                </a:spcBef>
                <a:spcAft>
                  <a:spcPct val="0"/>
                </a:spcAft>
                <a:defRPr sz="2400" kern="1200">
                  <a:solidFill>
                    <a:schemeClr val="tx1"/>
                  </a:solidFill>
                  <a:latin typeface="Times"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pitchFamily="18" charset="0"/>
                  <a:ea typeface="MS PGothic" pitchFamily="34" charset="-128"/>
                  <a:cs typeface="+mn-cs"/>
                </a:defRPr>
              </a:lvl5pPr>
              <a:lvl6pPr marL="2286000" algn="l" defTabSz="914400" rtl="0" eaLnBrk="1" latinLnBrk="0" hangingPunct="1">
                <a:defRPr sz="2400" kern="1200">
                  <a:solidFill>
                    <a:schemeClr val="tx1"/>
                  </a:solidFill>
                  <a:latin typeface="Times" pitchFamily="18" charset="0"/>
                  <a:ea typeface="MS PGothic" pitchFamily="34" charset="-128"/>
                  <a:cs typeface="+mn-cs"/>
                </a:defRPr>
              </a:lvl6pPr>
              <a:lvl7pPr marL="2743200" algn="l" defTabSz="914400" rtl="0" eaLnBrk="1" latinLnBrk="0" hangingPunct="1">
                <a:defRPr sz="2400" kern="1200">
                  <a:solidFill>
                    <a:schemeClr val="tx1"/>
                  </a:solidFill>
                  <a:latin typeface="Times" pitchFamily="18" charset="0"/>
                  <a:ea typeface="MS PGothic" pitchFamily="34" charset="-128"/>
                  <a:cs typeface="+mn-cs"/>
                </a:defRPr>
              </a:lvl7pPr>
              <a:lvl8pPr marL="3200400" algn="l" defTabSz="914400" rtl="0" eaLnBrk="1" latinLnBrk="0" hangingPunct="1">
                <a:defRPr sz="2400" kern="1200">
                  <a:solidFill>
                    <a:schemeClr val="tx1"/>
                  </a:solidFill>
                  <a:latin typeface="Times" pitchFamily="18" charset="0"/>
                  <a:ea typeface="MS PGothic" pitchFamily="34" charset="-128"/>
                  <a:cs typeface="+mn-cs"/>
                </a:defRPr>
              </a:lvl8pPr>
              <a:lvl9pPr marL="3657600" algn="l" defTabSz="914400" rtl="0" eaLnBrk="1" latinLnBrk="0" hangingPunct="1">
                <a:defRPr sz="2400" kern="1200">
                  <a:solidFill>
                    <a:schemeClr val="tx1"/>
                  </a:solidFill>
                  <a:latin typeface="Times" pitchFamily="18" charset="0"/>
                  <a:ea typeface="MS PGothic" pitchFamily="34" charset="-128"/>
                  <a:cs typeface="+mn-cs"/>
                </a:defRPr>
              </a:lvl9pPr>
            </a:lstStyle>
            <a:p>
              <a:pPr algn="ctr" eaLnBrk="0" hangingPunct="0"/>
              <a:endParaRPr lang="de-DE">
                <a:solidFill>
                  <a:srgbClr val="000000"/>
                </a:solidFill>
                <a:latin typeface="Times" charset="0"/>
              </a:endParaRPr>
            </a:p>
          </p:txBody>
        </p:sp>
        <p:cxnSp>
          <p:nvCxnSpPr>
            <p:cNvPr id="13" name="Gerader Verbinder 8"/>
            <p:cNvCxnSpPr/>
            <p:nvPr/>
          </p:nvCxnSpPr>
          <p:spPr bwMode="auto">
            <a:xfrm flipV="1">
              <a:off x="4254718" y="4637775"/>
              <a:ext cx="0" cy="151734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347755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p:txBody>
          <a:bodyPr/>
          <a:lstStyle/>
          <a:p>
            <a:fld id="{41560CC5-2A0B-4B09-9BD9-67E09DC1F30B}" type="slidenum">
              <a:rPr lang="de-DE" smtClean="0"/>
              <a:t>3</a:t>
            </a:fld>
            <a:endParaRPr lang="de-DE" dirty="0"/>
          </a:p>
        </p:txBody>
      </p:sp>
      <p:sp>
        <p:nvSpPr>
          <p:cNvPr id="4" name="Fußzeilenplatzhalter 3"/>
          <p:cNvSpPr>
            <a:spLocks noGrp="1"/>
          </p:cNvSpPr>
          <p:nvPr>
            <p:ph type="ftr" sz="quarter" idx="3"/>
          </p:nvPr>
        </p:nvSpPr>
        <p:spPr/>
        <p:txBody>
          <a:bodyPr/>
          <a:lstStyle/>
          <a:p>
            <a:pPr>
              <a:defRPr/>
            </a:pPr>
            <a:r>
              <a:rPr lang="de-DE" dirty="0"/>
              <a:t>Reederei F. Laeisz – Hamburg June 2019 </a:t>
            </a:r>
          </a:p>
        </p:txBody>
      </p:sp>
      <p:sp>
        <p:nvSpPr>
          <p:cNvPr id="5" name="Textplatzhalter 4"/>
          <p:cNvSpPr>
            <a:spLocks noGrp="1"/>
          </p:cNvSpPr>
          <p:nvPr>
            <p:ph type="body" sz="quarter" idx="12"/>
          </p:nvPr>
        </p:nvSpPr>
        <p:spPr/>
        <p:txBody>
          <a:bodyPr/>
          <a:lstStyle/>
          <a:p>
            <a:pPr algn="ctr"/>
            <a:r>
              <a:rPr lang="de-DE" dirty="0"/>
              <a:t>MOSAiC </a:t>
            </a:r>
            <a:r>
              <a:rPr lang="de-DE" dirty="0" err="1"/>
              <a:t>Drifting</a:t>
            </a:r>
            <a:r>
              <a:rPr lang="de-DE" dirty="0"/>
              <a:t> Experiment</a:t>
            </a:r>
          </a:p>
        </p:txBody>
      </p:sp>
      <p:sp>
        <p:nvSpPr>
          <p:cNvPr id="8" name="Textplatzhalter 7"/>
          <p:cNvSpPr>
            <a:spLocks noGrp="1"/>
          </p:cNvSpPr>
          <p:nvPr>
            <p:ph type="body" sz="quarter" idx="15"/>
          </p:nvPr>
        </p:nvSpPr>
        <p:spPr/>
        <p:txBody>
          <a:bodyPr/>
          <a:lstStyle/>
          <a:p>
            <a:endParaRPr lang="de-DE"/>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2" y="1592264"/>
            <a:ext cx="5568580" cy="4619968"/>
          </a:xfrm>
          <a:prstGeom prst="rect">
            <a:avLst/>
          </a:prstGeom>
          <a:noFill/>
          <a:ln>
            <a:noFill/>
          </a:ln>
          <a:effectLst>
            <a:outerShdw blurRad="292100" dist="139700" dir="2700000" algn="t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tliebe\Desktop\Bilder TL\Schiffsbilder für Thomas (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124" y="3944475"/>
            <a:ext cx="3401384" cy="2267757"/>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pic>
        <p:nvPicPr>
          <p:cNvPr id="2051" name="Picture 3" descr="C:\Users\tliebe\Desktop\Bilder TL\Schiffsbilder für Thomas (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967" y="1595947"/>
            <a:ext cx="3411541" cy="2222966"/>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69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p:txBody>
          <a:bodyPr/>
          <a:lstStyle/>
          <a:p>
            <a:fld id="{41560CC5-2A0B-4B09-9BD9-67E09DC1F30B}" type="slidenum">
              <a:rPr lang="de-DE" smtClean="0"/>
              <a:t>4</a:t>
            </a:fld>
            <a:endParaRPr lang="de-DE" dirty="0"/>
          </a:p>
        </p:txBody>
      </p:sp>
      <p:sp>
        <p:nvSpPr>
          <p:cNvPr id="4" name="Fußzeilenplatzhalter 3"/>
          <p:cNvSpPr>
            <a:spLocks noGrp="1"/>
          </p:cNvSpPr>
          <p:nvPr>
            <p:ph type="ftr" sz="quarter" idx="3"/>
          </p:nvPr>
        </p:nvSpPr>
        <p:spPr/>
        <p:txBody>
          <a:bodyPr/>
          <a:lstStyle/>
          <a:p>
            <a:pPr>
              <a:defRPr/>
            </a:pPr>
            <a:r>
              <a:rPr lang="de-DE" dirty="0"/>
              <a:t>Reederei F. Laeisz – Hamburg June 2019 </a:t>
            </a:r>
          </a:p>
        </p:txBody>
      </p:sp>
      <p:sp>
        <p:nvSpPr>
          <p:cNvPr id="5" name="Textplatzhalter 4"/>
          <p:cNvSpPr>
            <a:spLocks noGrp="1"/>
          </p:cNvSpPr>
          <p:nvPr>
            <p:ph type="body" sz="quarter" idx="12"/>
          </p:nvPr>
        </p:nvSpPr>
        <p:spPr/>
        <p:txBody>
          <a:bodyPr/>
          <a:lstStyle/>
          <a:p>
            <a:r>
              <a:rPr lang="de-DE" dirty="0"/>
              <a:t>MOSAiC </a:t>
            </a:r>
            <a:r>
              <a:rPr lang="de-DE" dirty="0" err="1"/>
              <a:t>Drifting</a:t>
            </a:r>
            <a:r>
              <a:rPr lang="de-DE" dirty="0"/>
              <a:t> Project in </a:t>
            </a:r>
            <a:r>
              <a:rPr lang="de-DE" dirty="0" err="1"/>
              <a:t>numbers</a:t>
            </a:r>
            <a:endParaRPr lang="de-DE" dirty="0"/>
          </a:p>
        </p:txBody>
      </p:sp>
      <p:sp>
        <p:nvSpPr>
          <p:cNvPr id="7" name="Textplatzhalter 6"/>
          <p:cNvSpPr>
            <a:spLocks noGrp="1"/>
          </p:cNvSpPr>
          <p:nvPr>
            <p:ph type="body" sz="quarter" idx="14"/>
          </p:nvPr>
        </p:nvSpPr>
        <p:spPr>
          <a:xfrm>
            <a:off x="540002" y="1148221"/>
            <a:ext cx="6768302" cy="4899901"/>
          </a:xfrm>
        </p:spPr>
        <p:txBody>
          <a:bodyPr/>
          <a:lstStyle/>
          <a:p>
            <a:pPr algn="ctr"/>
            <a:endParaRPr lang="de-DE" dirty="0"/>
          </a:p>
        </p:txBody>
      </p:sp>
      <p:sp>
        <p:nvSpPr>
          <p:cNvPr id="8" name="Textplatzhalter 7"/>
          <p:cNvSpPr>
            <a:spLocks noGrp="1"/>
          </p:cNvSpPr>
          <p:nvPr>
            <p:ph type="body" sz="quarter" idx="15"/>
          </p:nvPr>
        </p:nvSpPr>
        <p:spPr/>
        <p:txBody>
          <a:bodyPr/>
          <a:lstStyle/>
          <a:p>
            <a:endParaRPr lang="de-DE"/>
          </a:p>
        </p:txBody>
      </p:sp>
      <p:sp>
        <p:nvSpPr>
          <p:cNvPr id="10" name="Foliennummernplatzhalter 2">
            <a:extLst>
              <a:ext uri="{FF2B5EF4-FFF2-40B4-BE49-F238E27FC236}">
                <a16:creationId xmlns="" xmlns:a16="http://schemas.microsoft.com/office/drawing/2014/main" id="{C62826C1-7FD2-49E7-A81B-8386A64991C9}"/>
              </a:ext>
            </a:extLst>
          </p:cNvPr>
          <p:cNvSpPr txBox="1">
            <a:spLocks/>
          </p:cNvSpPr>
          <p:nvPr/>
        </p:nvSpPr>
        <p:spPr>
          <a:xfrm>
            <a:off x="8122920" y="6520522"/>
            <a:ext cx="472440" cy="337741"/>
          </a:xfrm>
          <a:prstGeom prst="rect">
            <a:avLst/>
          </a:prstGeom>
        </p:spPr>
        <p:txBody>
          <a:bodyPr lIns="77925" tIns="38963" rIns="77925" bIns="38963"/>
          <a:lstStyle>
            <a:defPPr>
              <a:defRPr lang="de-DE"/>
            </a:defPPr>
            <a:lvl1pPr marL="0" algn="r" defTabSz="389626" rtl="0" eaLnBrk="1" latinLnBrk="0" hangingPunct="1">
              <a:defRPr sz="900" kern="1200">
                <a:solidFill>
                  <a:schemeClr val="tx2"/>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a:lstStyle>
          <a:p>
            <a:fld id="{41560CC5-2A0B-4B09-9BD9-67E09DC1F30B}" type="slidenum">
              <a:rPr lang="de-DE" smtClean="0"/>
              <a:pPr/>
              <a:t>4</a:t>
            </a:fld>
            <a:endParaRPr lang="de-DE" dirty="0"/>
          </a:p>
        </p:txBody>
      </p:sp>
      <p:sp>
        <p:nvSpPr>
          <p:cNvPr id="14" name="Textplatzhalter 6"/>
          <p:cNvSpPr>
            <a:spLocks noGrp="1"/>
          </p:cNvSpPr>
          <p:nvPr>
            <p:ph type="body" sz="quarter" idx="14"/>
          </p:nvPr>
        </p:nvSpPr>
        <p:spPr>
          <a:xfrm>
            <a:off x="539750" y="1619962"/>
            <a:ext cx="4320282" cy="4899901"/>
          </a:xfrm>
        </p:spPr>
        <p:txBody>
          <a:bodyPr/>
          <a:lstStyle/>
          <a:p>
            <a:pPr marL="285750" indent="-285750">
              <a:buFont typeface="Arial" panose="020B0604020202020204" pitchFamily="34" charset="0"/>
              <a:buChar char="•"/>
            </a:pPr>
            <a:r>
              <a:rPr lang="de-DE" sz="1800" dirty="0"/>
              <a:t>350 Days in </a:t>
            </a:r>
            <a:r>
              <a:rPr lang="de-DE" sz="1800" dirty="0" err="1"/>
              <a:t>the</a:t>
            </a:r>
            <a:r>
              <a:rPr lang="de-DE" sz="1800" dirty="0"/>
              <a:t> </a:t>
            </a:r>
            <a:r>
              <a:rPr lang="de-DE" sz="1800" dirty="0" err="1"/>
              <a:t>ice</a:t>
            </a:r>
            <a:endParaRPr lang="de-DE" sz="1800" dirty="0"/>
          </a:p>
          <a:p>
            <a:pPr marL="285750" indent="-285750">
              <a:buFont typeface="Arial" panose="020B0604020202020204" pitchFamily="34" charset="0"/>
              <a:buChar char="•"/>
            </a:pPr>
            <a:r>
              <a:rPr lang="de-DE" sz="1800" dirty="0"/>
              <a:t>Speed 7 km per </a:t>
            </a:r>
            <a:r>
              <a:rPr lang="de-DE" sz="1800" dirty="0" err="1"/>
              <a:t>day</a:t>
            </a:r>
            <a:r>
              <a:rPr lang="de-DE" sz="1800" dirty="0"/>
              <a:t> </a:t>
            </a:r>
          </a:p>
          <a:p>
            <a:pPr marL="285750" indent="-285750">
              <a:buFont typeface="Arial" panose="020B0604020202020204" pitchFamily="34" charset="0"/>
              <a:buChar char="•"/>
            </a:pPr>
            <a:r>
              <a:rPr lang="de-DE" sz="1800" dirty="0"/>
              <a:t>2,500 km </a:t>
            </a:r>
            <a:r>
              <a:rPr lang="de-DE" sz="1800" dirty="0" err="1"/>
              <a:t>drift</a:t>
            </a:r>
            <a:endParaRPr lang="de-DE" sz="1800" dirty="0"/>
          </a:p>
          <a:p>
            <a:pPr marL="285750" indent="-285750">
              <a:buFont typeface="Arial" panose="020B0604020202020204" pitchFamily="34" charset="0"/>
              <a:buChar char="•"/>
            </a:pPr>
            <a:r>
              <a:rPr lang="de-DE" sz="1800" dirty="0"/>
              <a:t>17 </a:t>
            </a:r>
            <a:r>
              <a:rPr lang="de-DE" sz="1800" dirty="0" err="1"/>
              <a:t>nations</a:t>
            </a:r>
            <a:r>
              <a:rPr lang="de-DE" sz="1800" dirty="0"/>
              <a:t> </a:t>
            </a:r>
            <a:r>
              <a:rPr lang="de-DE" sz="1800" dirty="0" err="1"/>
              <a:t>involved</a:t>
            </a:r>
            <a:endParaRPr lang="de-DE" sz="1800" dirty="0"/>
          </a:p>
          <a:p>
            <a:pPr marL="285750" indent="-285750">
              <a:buFont typeface="Arial" panose="020B0604020202020204" pitchFamily="34" charset="0"/>
              <a:buChar char="•"/>
            </a:pPr>
            <a:r>
              <a:rPr lang="de-DE" sz="1800" dirty="0"/>
              <a:t>600 </a:t>
            </a:r>
            <a:r>
              <a:rPr lang="de-DE" sz="1800" dirty="0" err="1"/>
              <a:t>scientists</a:t>
            </a:r>
            <a:r>
              <a:rPr lang="de-DE" sz="1800" dirty="0"/>
              <a:t> </a:t>
            </a:r>
            <a:r>
              <a:rPr lang="de-DE" sz="1800" dirty="0" err="1"/>
              <a:t>throughout</a:t>
            </a:r>
            <a:r>
              <a:rPr lang="de-DE" sz="1800" dirty="0"/>
              <a:t> </a:t>
            </a:r>
            <a:r>
              <a:rPr lang="de-DE" sz="1800" dirty="0" err="1"/>
              <a:t>the</a:t>
            </a:r>
            <a:r>
              <a:rPr lang="de-DE" sz="1800" dirty="0"/>
              <a:t> </a:t>
            </a:r>
            <a:r>
              <a:rPr lang="de-DE" sz="1800" dirty="0" err="1"/>
              <a:t>year</a:t>
            </a:r>
            <a:endParaRPr lang="de-DE" sz="1800" dirty="0"/>
          </a:p>
          <a:p>
            <a:pPr marL="285750" indent="-285750">
              <a:buFont typeface="Arial" panose="020B0604020202020204" pitchFamily="34" charset="0"/>
              <a:buChar char="•"/>
            </a:pPr>
            <a:r>
              <a:rPr lang="de-DE" sz="1800" dirty="0"/>
              <a:t>150 </a:t>
            </a:r>
            <a:r>
              <a:rPr lang="de-DE" sz="1800" dirty="0" err="1"/>
              <a:t>day</a:t>
            </a:r>
            <a:r>
              <a:rPr lang="de-DE" sz="1800" dirty="0"/>
              <a:t> </a:t>
            </a:r>
            <a:r>
              <a:rPr lang="de-DE" sz="1800" dirty="0" err="1"/>
              <a:t>of</a:t>
            </a:r>
            <a:r>
              <a:rPr lang="de-DE" sz="1800" dirty="0"/>
              <a:t> polar </a:t>
            </a:r>
            <a:r>
              <a:rPr lang="de-DE" sz="1800" dirty="0" err="1"/>
              <a:t>night</a:t>
            </a:r>
            <a:endParaRPr lang="de-DE" sz="1800" dirty="0"/>
          </a:p>
          <a:p>
            <a:pPr marL="285750" indent="-285750">
              <a:buFont typeface="Arial" panose="020B0604020202020204" pitchFamily="34" charset="0"/>
              <a:buChar char="•"/>
            </a:pPr>
            <a:r>
              <a:rPr lang="de-DE" sz="1800" dirty="0"/>
              <a:t>-45° C </a:t>
            </a:r>
            <a:r>
              <a:rPr lang="de-DE" sz="1800" dirty="0" err="1"/>
              <a:t>lowest</a:t>
            </a:r>
            <a:r>
              <a:rPr lang="de-DE" sz="1800" dirty="0"/>
              <a:t> </a:t>
            </a:r>
            <a:r>
              <a:rPr lang="de-DE" sz="1800" dirty="0" err="1"/>
              <a:t>expected</a:t>
            </a:r>
            <a:r>
              <a:rPr lang="de-DE" sz="1800" dirty="0"/>
              <a:t> </a:t>
            </a:r>
            <a:r>
              <a:rPr lang="de-DE" sz="1800" dirty="0" err="1"/>
              <a:t>temperature</a:t>
            </a:r>
            <a:endParaRPr lang="de-DE" sz="1800" dirty="0"/>
          </a:p>
          <a:p>
            <a:pPr marL="285750" indent="-285750">
              <a:buFontTx/>
              <a:buChar char="-"/>
            </a:pPr>
            <a:endParaRPr lang="de-DE" sz="1800" dirty="0"/>
          </a:p>
          <a:p>
            <a:pPr marL="285750" indent="-285750">
              <a:buFontTx/>
              <a:buChar char="-"/>
            </a:pPr>
            <a:endParaRPr lang="de-DE" sz="1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34" t="55636" r="38304" b="7576"/>
          <a:stretch/>
        </p:blipFill>
        <p:spPr bwMode="auto">
          <a:xfrm>
            <a:off x="4824028" y="2589619"/>
            <a:ext cx="3612655" cy="346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1" name="Grafik 1050" descr="Messgerät">
            <a:extLst>
              <a:ext uri="{FF2B5EF4-FFF2-40B4-BE49-F238E27FC236}">
                <a16:creationId xmlns="" xmlns:a16="http://schemas.microsoft.com/office/drawing/2014/main" id="{95A72E61-3CF6-4E57-9F19-98333DFAA9D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182366" y="1915492"/>
            <a:ext cx="433840" cy="433840"/>
          </a:xfrm>
          <a:prstGeom prst="rect">
            <a:avLst/>
          </a:prstGeom>
        </p:spPr>
      </p:pic>
      <p:pic>
        <p:nvPicPr>
          <p:cNvPr id="1053" name="Grafik 1052" descr="Stoppuhr">
            <a:extLst>
              <a:ext uri="{FF2B5EF4-FFF2-40B4-BE49-F238E27FC236}">
                <a16:creationId xmlns="" xmlns:a16="http://schemas.microsoft.com/office/drawing/2014/main" id="{1465B520-0398-4C73-8F17-0828FBB4A7F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937635" y="1615639"/>
            <a:ext cx="433840" cy="433840"/>
          </a:xfrm>
          <a:prstGeom prst="rect">
            <a:avLst/>
          </a:prstGeom>
        </p:spPr>
      </p:pic>
      <p:pic>
        <p:nvPicPr>
          <p:cNvPr id="1055" name="Grafik 1054" descr="Lineal">
            <a:extLst>
              <a:ext uri="{FF2B5EF4-FFF2-40B4-BE49-F238E27FC236}">
                <a16:creationId xmlns="" xmlns:a16="http://schemas.microsoft.com/office/drawing/2014/main" id="{D1E14117-DF13-4749-9798-F815D59E2D5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61108" y="2250103"/>
            <a:ext cx="376528" cy="376528"/>
          </a:xfrm>
          <a:prstGeom prst="rect">
            <a:avLst/>
          </a:prstGeom>
        </p:spPr>
      </p:pic>
      <p:pic>
        <p:nvPicPr>
          <p:cNvPr id="1057" name="Grafik 1056" descr="Sonnenuntergangsszenerie">
            <a:extLst>
              <a:ext uri="{FF2B5EF4-FFF2-40B4-BE49-F238E27FC236}">
                <a16:creationId xmlns="" xmlns:a16="http://schemas.microsoft.com/office/drawing/2014/main" id="{867FF5E6-B3C5-44E8-99AB-7F49D47429F1}"/>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182366" y="3250106"/>
            <a:ext cx="385932" cy="385932"/>
          </a:xfrm>
          <a:prstGeom prst="rect">
            <a:avLst/>
          </a:prstGeom>
        </p:spPr>
      </p:pic>
      <p:pic>
        <p:nvPicPr>
          <p:cNvPr id="1059" name="Grafik 1058" descr="Gruppe von Männern">
            <a:extLst>
              <a:ext uri="{FF2B5EF4-FFF2-40B4-BE49-F238E27FC236}">
                <a16:creationId xmlns="" xmlns:a16="http://schemas.microsoft.com/office/drawing/2014/main" id="{88539138-33DA-479F-99AF-5915C2996BFD}"/>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169800" y="2923848"/>
            <a:ext cx="402200" cy="402200"/>
          </a:xfrm>
          <a:prstGeom prst="rect">
            <a:avLst/>
          </a:prstGeom>
        </p:spPr>
      </p:pic>
      <p:pic>
        <p:nvPicPr>
          <p:cNvPr id="1061" name="Grafik 1060" descr="Schneeflocke">
            <a:extLst>
              <a:ext uri="{FF2B5EF4-FFF2-40B4-BE49-F238E27FC236}">
                <a16:creationId xmlns="" xmlns:a16="http://schemas.microsoft.com/office/drawing/2014/main" id="{656DB6CE-FAB1-49D4-9DDC-654ADD9785F0}"/>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325229" y="3556227"/>
            <a:ext cx="379419" cy="379419"/>
          </a:xfrm>
          <a:prstGeom prst="rect">
            <a:avLst/>
          </a:prstGeom>
        </p:spPr>
      </p:pic>
      <p:grpSp>
        <p:nvGrpSpPr>
          <p:cNvPr id="1062" name="Gruppieren 1061">
            <a:extLst>
              <a:ext uri="{FF2B5EF4-FFF2-40B4-BE49-F238E27FC236}">
                <a16:creationId xmlns="" xmlns:a16="http://schemas.microsoft.com/office/drawing/2014/main" id="{44F71109-64CA-469B-A8CB-3503B7613696}"/>
              </a:ext>
            </a:extLst>
          </p:cNvPr>
          <p:cNvGrpSpPr/>
          <p:nvPr/>
        </p:nvGrpSpPr>
        <p:grpSpPr>
          <a:xfrm>
            <a:off x="902190" y="4194068"/>
            <a:ext cx="3495214" cy="1864462"/>
            <a:chOff x="902190" y="4194068"/>
            <a:chExt cx="3495214" cy="1864462"/>
          </a:xfrm>
          <a:effectLst>
            <a:outerShdw blurRad="292100" dist="139700" dir="2700000" algn="tl" rotWithShape="0">
              <a:prstClr val="black">
                <a:alpha val="65000"/>
              </a:prstClr>
            </a:outerShdw>
          </a:effectLst>
        </p:grpSpPr>
        <p:pic>
          <p:nvPicPr>
            <p:cNvPr id="6" name="Grafik 5">
              <a:extLst>
                <a:ext uri="{FF2B5EF4-FFF2-40B4-BE49-F238E27FC236}">
                  <a16:creationId xmlns="" xmlns:a16="http://schemas.microsoft.com/office/drawing/2014/main" id="{197B9474-391E-410D-8B35-A788F5160DD0}"/>
                </a:ext>
              </a:extLst>
            </p:cNvPr>
            <p:cNvPicPr>
              <a:picLocks/>
            </p:cNvPicPr>
            <p:nvPr/>
          </p:nvPicPr>
          <p:blipFill>
            <a:blip r:embed="rId15">
              <a:extLst>
                <a:ext uri="{837473B0-CC2E-450A-ABE3-18F120FF3D39}">
                  <a1611:picAttrSrcUrl xmlns="" xmlns:a1611="http://schemas.microsoft.com/office/drawing/2016/11/main" r:id="rId16"/>
                </a:ext>
              </a:extLst>
            </a:blip>
            <a:stretch>
              <a:fillRect/>
            </a:stretch>
          </p:blipFill>
          <p:spPr>
            <a:xfrm>
              <a:off x="1638242" y="5697987"/>
              <a:ext cx="540000" cy="360543"/>
            </a:xfrm>
            <a:prstGeom prst="rect">
              <a:avLst/>
            </a:prstGeom>
          </p:spPr>
        </p:pic>
        <p:pic>
          <p:nvPicPr>
            <p:cNvPr id="13" name="Grafik 12">
              <a:extLst>
                <a:ext uri="{FF2B5EF4-FFF2-40B4-BE49-F238E27FC236}">
                  <a16:creationId xmlns="" xmlns:a16="http://schemas.microsoft.com/office/drawing/2014/main" id="{4E10734E-C7EB-4D64-B423-60192647C1D4}"/>
                </a:ext>
              </a:extLst>
            </p:cNvPr>
            <p:cNvPicPr>
              <a:picLocks noChangeAspect="1"/>
            </p:cNvPicPr>
            <p:nvPr/>
          </p:nvPicPr>
          <p:blipFill>
            <a:blip r:embed="rId17">
              <a:extLst>
                <a:ext uri="{837473B0-CC2E-450A-ABE3-18F120FF3D39}">
                  <a1611:picAttrSrcUrl xmlns="" xmlns:a1611="http://schemas.microsoft.com/office/drawing/2016/11/main" r:id="rId18"/>
                </a:ext>
              </a:extLst>
            </a:blip>
            <a:stretch>
              <a:fillRect/>
            </a:stretch>
          </p:blipFill>
          <p:spPr>
            <a:xfrm>
              <a:off x="2369128" y="5190071"/>
              <a:ext cx="540000" cy="360000"/>
            </a:xfrm>
            <a:prstGeom prst="rect">
              <a:avLst/>
            </a:prstGeom>
          </p:spPr>
        </p:pic>
        <p:pic>
          <p:nvPicPr>
            <p:cNvPr id="16" name="Grafik 15">
              <a:extLst>
                <a:ext uri="{FF2B5EF4-FFF2-40B4-BE49-F238E27FC236}">
                  <a16:creationId xmlns="" xmlns:a16="http://schemas.microsoft.com/office/drawing/2014/main" id="{D6A9479E-CF8A-4B6F-BEAC-FCBBEEDB9908}"/>
                </a:ext>
              </a:extLst>
            </p:cNvPr>
            <p:cNvPicPr>
              <a:picLocks/>
            </p:cNvPicPr>
            <p:nvPr/>
          </p:nvPicPr>
          <p:blipFill>
            <a:blip r:embed="rId19">
              <a:extLst>
                <a:ext uri="{837473B0-CC2E-450A-ABE3-18F120FF3D39}">
                  <a1611:picAttrSrcUrl xmlns="" xmlns:a1611="http://schemas.microsoft.com/office/drawing/2016/11/main" r:id="rId20"/>
                </a:ext>
              </a:extLst>
            </a:blip>
            <a:stretch>
              <a:fillRect/>
            </a:stretch>
          </p:blipFill>
          <p:spPr>
            <a:xfrm>
              <a:off x="3841497" y="4687205"/>
              <a:ext cx="540000" cy="360000"/>
            </a:xfrm>
            <a:prstGeom prst="rect">
              <a:avLst/>
            </a:prstGeom>
          </p:spPr>
        </p:pic>
        <p:pic>
          <p:nvPicPr>
            <p:cNvPr id="18" name="Grafik 17">
              <a:extLst>
                <a:ext uri="{FF2B5EF4-FFF2-40B4-BE49-F238E27FC236}">
                  <a16:creationId xmlns="" xmlns:a16="http://schemas.microsoft.com/office/drawing/2014/main" id="{1F3D434E-FB72-4A88-A26A-9D915476AC88}"/>
                </a:ext>
              </a:extLst>
            </p:cNvPr>
            <p:cNvPicPr>
              <a:picLocks/>
            </p:cNvPicPr>
            <p:nvPr/>
          </p:nvPicPr>
          <p:blipFill>
            <a:blip r:embed="rId21">
              <a:extLst>
                <a:ext uri="{837473B0-CC2E-450A-ABE3-18F120FF3D39}">
                  <a1611:picAttrSrcUrl xmlns="" xmlns:a1611="http://schemas.microsoft.com/office/drawing/2016/11/main" r:id="rId22"/>
                </a:ext>
              </a:extLst>
            </a:blip>
            <a:stretch>
              <a:fillRect/>
            </a:stretch>
          </p:blipFill>
          <p:spPr>
            <a:xfrm>
              <a:off x="1638242" y="5190071"/>
              <a:ext cx="540000" cy="358804"/>
            </a:xfrm>
            <a:prstGeom prst="rect">
              <a:avLst/>
            </a:prstGeom>
          </p:spPr>
        </p:pic>
        <p:pic>
          <p:nvPicPr>
            <p:cNvPr id="21" name="Grafik 20">
              <a:extLst>
                <a:ext uri="{FF2B5EF4-FFF2-40B4-BE49-F238E27FC236}">
                  <a16:creationId xmlns="" xmlns:a16="http://schemas.microsoft.com/office/drawing/2014/main" id="{90D9BA11-81D6-4B45-8B12-9138539B567E}"/>
                </a:ext>
              </a:extLst>
            </p:cNvPr>
            <p:cNvPicPr>
              <a:picLocks noChangeAspect="1"/>
            </p:cNvPicPr>
            <p:nvPr/>
          </p:nvPicPr>
          <p:blipFill>
            <a:blip r:embed="rId23">
              <a:extLst>
                <a:ext uri="{837473B0-CC2E-450A-ABE3-18F120FF3D39}">
                  <a1611:picAttrSrcUrl xmlns="" xmlns:a1611="http://schemas.microsoft.com/office/drawing/2016/11/main" r:id="rId24"/>
                </a:ext>
              </a:extLst>
            </a:blip>
            <a:stretch>
              <a:fillRect/>
            </a:stretch>
          </p:blipFill>
          <p:spPr>
            <a:xfrm>
              <a:off x="1647035" y="4194068"/>
              <a:ext cx="540846" cy="360000"/>
            </a:xfrm>
            <a:prstGeom prst="rect">
              <a:avLst/>
            </a:prstGeom>
          </p:spPr>
        </p:pic>
        <p:pic>
          <p:nvPicPr>
            <p:cNvPr id="23" name="Grafik 22">
              <a:extLst>
                <a:ext uri="{FF2B5EF4-FFF2-40B4-BE49-F238E27FC236}">
                  <a16:creationId xmlns="" xmlns:a16="http://schemas.microsoft.com/office/drawing/2014/main" id="{839DC7C7-71C1-4D26-A014-B5CF5330EAD4}"/>
                </a:ext>
              </a:extLst>
            </p:cNvPr>
            <p:cNvPicPr>
              <a:picLocks/>
            </p:cNvPicPr>
            <p:nvPr/>
          </p:nvPicPr>
          <p:blipFill>
            <a:blip r:embed="rId25">
              <a:extLst>
                <a:ext uri="{837473B0-CC2E-450A-ABE3-18F120FF3D39}">
                  <a1611:picAttrSrcUrl xmlns="" xmlns:a1611="http://schemas.microsoft.com/office/drawing/2016/11/main" r:id="rId26"/>
                </a:ext>
              </a:extLst>
            </a:blip>
            <a:stretch>
              <a:fillRect/>
            </a:stretch>
          </p:blipFill>
          <p:spPr>
            <a:xfrm>
              <a:off x="902190" y="5697987"/>
              <a:ext cx="540000" cy="360000"/>
            </a:xfrm>
            <a:prstGeom prst="rect">
              <a:avLst/>
            </a:prstGeom>
          </p:spPr>
        </p:pic>
        <p:pic>
          <p:nvPicPr>
            <p:cNvPr id="29" name="Grafik 28">
              <a:extLst>
                <a:ext uri="{FF2B5EF4-FFF2-40B4-BE49-F238E27FC236}">
                  <a16:creationId xmlns="" xmlns:a16="http://schemas.microsoft.com/office/drawing/2014/main" id="{C0A23259-D172-4050-9390-5D4143466E41}"/>
                </a:ext>
              </a:extLst>
            </p:cNvPr>
            <p:cNvPicPr>
              <a:picLocks noChangeAspect="1"/>
            </p:cNvPicPr>
            <p:nvPr/>
          </p:nvPicPr>
          <p:blipFill>
            <a:blip r:embed="rId27">
              <a:extLst>
                <a:ext uri="{837473B0-CC2E-450A-ABE3-18F120FF3D39}">
                  <a1611:picAttrSrcUrl xmlns="" xmlns:a1611="http://schemas.microsoft.com/office/drawing/2016/11/main" r:id="rId28"/>
                </a:ext>
              </a:extLst>
            </a:blip>
            <a:stretch>
              <a:fillRect/>
            </a:stretch>
          </p:blipFill>
          <p:spPr>
            <a:xfrm>
              <a:off x="910597" y="4194068"/>
              <a:ext cx="540001" cy="360000"/>
            </a:xfrm>
            <a:prstGeom prst="rect">
              <a:avLst/>
            </a:prstGeom>
          </p:spPr>
        </p:pic>
        <p:pic>
          <p:nvPicPr>
            <p:cNvPr id="31" name="Grafik 30">
              <a:extLst>
                <a:ext uri="{FF2B5EF4-FFF2-40B4-BE49-F238E27FC236}">
                  <a16:creationId xmlns="" xmlns:a16="http://schemas.microsoft.com/office/drawing/2014/main" id="{FD4F4111-B288-491E-BDAF-47EA588F95F9}"/>
                </a:ext>
              </a:extLst>
            </p:cNvPr>
            <p:cNvPicPr>
              <a:picLocks noChangeAspect="1"/>
            </p:cNvPicPr>
            <p:nvPr/>
          </p:nvPicPr>
          <p:blipFill>
            <a:blip r:embed="rId29">
              <a:extLst>
                <a:ext uri="{837473B0-CC2E-450A-ABE3-18F120FF3D39}">
                  <a1611:picAttrSrcUrl xmlns="" xmlns:a1611="http://schemas.microsoft.com/office/drawing/2016/11/main" r:id="rId30"/>
                </a:ext>
              </a:extLst>
            </a:blip>
            <a:stretch>
              <a:fillRect/>
            </a:stretch>
          </p:blipFill>
          <p:spPr>
            <a:xfrm>
              <a:off x="2384318" y="4194068"/>
              <a:ext cx="540001" cy="360000"/>
            </a:xfrm>
            <a:prstGeom prst="rect">
              <a:avLst/>
            </a:prstGeom>
          </p:spPr>
        </p:pic>
        <p:pic>
          <p:nvPicPr>
            <p:cNvPr id="1025" name="Grafik 1024">
              <a:extLst>
                <a:ext uri="{FF2B5EF4-FFF2-40B4-BE49-F238E27FC236}">
                  <a16:creationId xmlns="" xmlns:a16="http://schemas.microsoft.com/office/drawing/2014/main" id="{81DDF340-0787-48D6-8D00-BC83288DE881}"/>
                </a:ext>
              </a:extLst>
            </p:cNvPr>
            <p:cNvPicPr>
              <a:picLocks noChangeAspect="1"/>
            </p:cNvPicPr>
            <p:nvPr/>
          </p:nvPicPr>
          <p:blipFill>
            <a:blip r:embed="rId31">
              <a:extLst>
                <a:ext uri="{837473B0-CC2E-450A-ABE3-18F120FF3D39}">
                  <a1611:picAttrSrcUrl xmlns="" xmlns:a1611="http://schemas.microsoft.com/office/drawing/2016/11/main" r:id="rId32"/>
                </a:ext>
              </a:extLst>
            </a:blip>
            <a:stretch>
              <a:fillRect/>
            </a:stretch>
          </p:blipFill>
          <p:spPr>
            <a:xfrm>
              <a:off x="3120756" y="4194068"/>
              <a:ext cx="540211" cy="360000"/>
            </a:xfrm>
            <a:prstGeom prst="rect">
              <a:avLst/>
            </a:prstGeom>
          </p:spPr>
        </p:pic>
        <p:pic>
          <p:nvPicPr>
            <p:cNvPr id="1031" name="Grafik 1030">
              <a:extLst>
                <a:ext uri="{FF2B5EF4-FFF2-40B4-BE49-F238E27FC236}">
                  <a16:creationId xmlns="" xmlns:a16="http://schemas.microsoft.com/office/drawing/2014/main" id="{169E9596-67F4-4759-ACE7-1B0FF4A85FFE}"/>
                </a:ext>
              </a:extLst>
            </p:cNvPr>
            <p:cNvPicPr>
              <a:picLocks/>
            </p:cNvPicPr>
            <p:nvPr/>
          </p:nvPicPr>
          <p:blipFill>
            <a:blip r:embed="rId33">
              <a:extLst>
                <a:ext uri="{837473B0-CC2E-450A-ABE3-18F120FF3D39}">
                  <a1611:picAttrSrcUrl xmlns="" xmlns:a1611="http://schemas.microsoft.com/office/drawing/2016/11/main" r:id="rId34"/>
                </a:ext>
              </a:extLst>
            </a:blip>
            <a:stretch>
              <a:fillRect/>
            </a:stretch>
          </p:blipFill>
          <p:spPr>
            <a:xfrm>
              <a:off x="3857404" y="4194068"/>
              <a:ext cx="540000" cy="360000"/>
            </a:xfrm>
            <a:prstGeom prst="rect">
              <a:avLst/>
            </a:prstGeom>
          </p:spPr>
        </p:pic>
        <p:pic>
          <p:nvPicPr>
            <p:cNvPr id="1043" name="Grafik 1042">
              <a:extLst>
                <a:ext uri="{FF2B5EF4-FFF2-40B4-BE49-F238E27FC236}">
                  <a16:creationId xmlns="" xmlns:a16="http://schemas.microsoft.com/office/drawing/2014/main" id="{E9190BA2-075A-41C7-AE7F-0F664EA97E05}"/>
                </a:ext>
              </a:extLst>
            </p:cNvPr>
            <p:cNvPicPr>
              <a:picLocks/>
            </p:cNvPicPr>
            <p:nvPr/>
          </p:nvPicPr>
          <p:blipFill>
            <a:blip r:embed="rId35">
              <a:extLst>
                <a:ext uri="{837473B0-CC2E-450A-ABE3-18F120FF3D39}">
                  <a1611:picAttrSrcUrl xmlns="" xmlns:a1611="http://schemas.microsoft.com/office/drawing/2016/11/main" r:id="rId36"/>
                </a:ext>
              </a:extLst>
            </a:blip>
            <a:stretch>
              <a:fillRect/>
            </a:stretch>
          </p:blipFill>
          <p:spPr>
            <a:xfrm>
              <a:off x="907356" y="5190071"/>
              <a:ext cx="540000" cy="360000"/>
            </a:xfrm>
            <a:prstGeom prst="rect">
              <a:avLst/>
            </a:prstGeom>
          </p:spPr>
        </p:pic>
        <p:pic>
          <p:nvPicPr>
            <p:cNvPr id="1046" name="Grafik 1045">
              <a:extLst>
                <a:ext uri="{FF2B5EF4-FFF2-40B4-BE49-F238E27FC236}">
                  <a16:creationId xmlns="" xmlns:a16="http://schemas.microsoft.com/office/drawing/2014/main" id="{ACE1D4C8-63FB-4203-8B43-360A15CD37D7}"/>
                </a:ext>
              </a:extLst>
            </p:cNvPr>
            <p:cNvPicPr>
              <a:picLocks noChangeAspect="1"/>
            </p:cNvPicPr>
            <p:nvPr/>
          </p:nvPicPr>
          <p:blipFill>
            <a:blip r:embed="rId37">
              <a:extLst>
                <a:ext uri="{837473B0-CC2E-450A-ABE3-18F120FF3D39}">
                  <a1611:picAttrSrcUrl xmlns="" xmlns:a1611="http://schemas.microsoft.com/office/drawing/2016/11/main" r:id="rId38"/>
                </a:ext>
              </a:extLst>
            </a:blip>
            <a:stretch>
              <a:fillRect/>
            </a:stretch>
          </p:blipFill>
          <p:spPr>
            <a:xfrm>
              <a:off x="3100014" y="5190071"/>
              <a:ext cx="540000" cy="360001"/>
            </a:xfrm>
            <a:prstGeom prst="rect">
              <a:avLst/>
            </a:prstGeom>
          </p:spPr>
        </p:pic>
        <p:pic>
          <p:nvPicPr>
            <p:cNvPr id="1048" name="Grafik 1047">
              <a:extLst>
                <a:ext uri="{FF2B5EF4-FFF2-40B4-BE49-F238E27FC236}">
                  <a16:creationId xmlns="" xmlns:a16="http://schemas.microsoft.com/office/drawing/2014/main" id="{ABD7B025-CD57-4B57-A980-FCBFB9B2063D}"/>
                </a:ext>
              </a:extLst>
            </p:cNvPr>
            <p:cNvPicPr>
              <a:picLocks/>
            </p:cNvPicPr>
            <p:nvPr/>
          </p:nvPicPr>
          <p:blipFill>
            <a:blip r:embed="rId39">
              <a:extLst>
                <a:ext uri="{837473B0-CC2E-450A-ABE3-18F120FF3D39}">
                  <a1611:picAttrSrcUrl xmlns="" xmlns:a1611="http://schemas.microsoft.com/office/drawing/2016/11/main" r:id="rId40"/>
                </a:ext>
              </a:extLst>
            </a:blip>
            <a:stretch>
              <a:fillRect/>
            </a:stretch>
          </p:blipFill>
          <p:spPr>
            <a:xfrm flipV="1">
              <a:off x="3830900" y="5190071"/>
              <a:ext cx="540000" cy="360000"/>
            </a:xfrm>
            <a:prstGeom prst="rect">
              <a:avLst/>
            </a:prstGeom>
          </p:spPr>
        </p:pic>
        <p:pic>
          <p:nvPicPr>
            <p:cNvPr id="70" name="Grafik 69">
              <a:extLst>
                <a:ext uri="{FF2B5EF4-FFF2-40B4-BE49-F238E27FC236}">
                  <a16:creationId xmlns="" xmlns:a16="http://schemas.microsoft.com/office/drawing/2014/main" id="{E3C14DBA-4751-46C5-8060-3AEFC007AE88}"/>
                </a:ext>
              </a:extLst>
            </p:cNvPr>
            <p:cNvPicPr>
              <a:picLocks/>
            </p:cNvPicPr>
            <p:nvPr/>
          </p:nvPicPr>
          <p:blipFill>
            <a:blip r:embed="rId41">
              <a:extLst>
                <a:ext uri="{837473B0-CC2E-450A-ABE3-18F120FF3D39}">
                  <a1611:picAttrSrcUrl xmlns="" xmlns:a1611="http://schemas.microsoft.com/office/drawing/2016/11/main" r:id="rId42"/>
                </a:ext>
              </a:extLst>
            </a:blip>
            <a:stretch>
              <a:fillRect/>
            </a:stretch>
          </p:blipFill>
          <p:spPr>
            <a:xfrm>
              <a:off x="1645406" y="4687205"/>
              <a:ext cx="540000" cy="358746"/>
            </a:xfrm>
            <a:prstGeom prst="rect">
              <a:avLst/>
            </a:prstGeom>
          </p:spPr>
        </p:pic>
        <p:pic>
          <p:nvPicPr>
            <p:cNvPr id="71" name="Grafik 70">
              <a:extLst>
                <a:ext uri="{FF2B5EF4-FFF2-40B4-BE49-F238E27FC236}">
                  <a16:creationId xmlns="" xmlns:a16="http://schemas.microsoft.com/office/drawing/2014/main" id="{D9AA2DD5-4675-460D-8749-B475E36EAC93}"/>
                </a:ext>
              </a:extLst>
            </p:cNvPr>
            <p:cNvPicPr>
              <a:picLocks noChangeAspect="1"/>
            </p:cNvPicPr>
            <p:nvPr/>
          </p:nvPicPr>
          <p:blipFill>
            <a:blip r:embed="rId43">
              <a:extLst>
                <a:ext uri="{837473B0-CC2E-450A-ABE3-18F120FF3D39}">
                  <a1611:picAttrSrcUrl xmlns="" xmlns:a1611="http://schemas.microsoft.com/office/drawing/2016/11/main" r:id="rId44"/>
                </a:ext>
              </a:extLst>
            </a:blip>
            <a:stretch>
              <a:fillRect/>
            </a:stretch>
          </p:blipFill>
          <p:spPr>
            <a:xfrm>
              <a:off x="913374" y="4687205"/>
              <a:ext cx="540001" cy="360000"/>
            </a:xfrm>
            <a:prstGeom prst="rect">
              <a:avLst/>
            </a:prstGeom>
          </p:spPr>
        </p:pic>
        <p:pic>
          <p:nvPicPr>
            <p:cNvPr id="72" name="Grafik 71">
              <a:extLst>
                <a:ext uri="{FF2B5EF4-FFF2-40B4-BE49-F238E27FC236}">
                  <a16:creationId xmlns="" xmlns:a16="http://schemas.microsoft.com/office/drawing/2014/main" id="{75F0584B-3E4E-4ED0-8D3F-5ACA742CF905}"/>
                </a:ext>
              </a:extLst>
            </p:cNvPr>
            <p:cNvPicPr>
              <a:picLocks noChangeAspect="1"/>
            </p:cNvPicPr>
            <p:nvPr/>
          </p:nvPicPr>
          <p:blipFill>
            <a:blip r:embed="rId45">
              <a:extLst>
                <a:ext uri="{837473B0-CC2E-450A-ABE3-18F120FF3D39}">
                  <a1611:picAttrSrcUrl xmlns="" xmlns:a1611="http://schemas.microsoft.com/office/drawing/2016/11/main" r:id="rId46"/>
                </a:ext>
              </a:extLst>
            </a:blip>
            <a:stretch>
              <a:fillRect/>
            </a:stretch>
          </p:blipFill>
          <p:spPr>
            <a:xfrm>
              <a:off x="2377436" y="4687205"/>
              <a:ext cx="540000" cy="359775"/>
            </a:xfrm>
            <a:prstGeom prst="rect">
              <a:avLst/>
            </a:prstGeom>
          </p:spPr>
        </p:pic>
        <p:pic>
          <p:nvPicPr>
            <p:cNvPr id="73" name="Grafik 72">
              <a:extLst>
                <a:ext uri="{FF2B5EF4-FFF2-40B4-BE49-F238E27FC236}">
                  <a16:creationId xmlns="" xmlns:a16="http://schemas.microsoft.com/office/drawing/2014/main" id="{7327AC49-9006-48E5-959A-51C58C35B53F}"/>
                </a:ext>
              </a:extLst>
            </p:cNvPr>
            <p:cNvPicPr>
              <a:picLocks/>
            </p:cNvPicPr>
            <p:nvPr/>
          </p:nvPicPr>
          <p:blipFill>
            <a:blip r:embed="rId47">
              <a:extLst>
                <a:ext uri="{837473B0-CC2E-450A-ABE3-18F120FF3D39}">
                  <a1611:picAttrSrcUrl xmlns="" xmlns:a1611="http://schemas.microsoft.com/office/drawing/2016/11/main" r:id="rId48"/>
                </a:ext>
              </a:extLst>
            </a:blip>
            <a:stretch>
              <a:fillRect/>
            </a:stretch>
          </p:blipFill>
          <p:spPr>
            <a:xfrm>
              <a:off x="3109467" y="4687205"/>
              <a:ext cx="540000" cy="360000"/>
            </a:xfrm>
            <a:prstGeom prst="rect">
              <a:avLst/>
            </a:prstGeom>
          </p:spPr>
        </p:pic>
      </p:grpSp>
    </p:spTree>
    <p:extLst>
      <p:ext uri="{BB962C8B-B14F-4D97-AF65-F5344CB8AC3E}">
        <p14:creationId xmlns:p14="http://schemas.microsoft.com/office/powerpoint/2010/main" val="18259140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3"/>
                                        </p:tgtEl>
                                        <p:attrNameLst>
                                          <p:attrName>style.visibility</p:attrName>
                                        </p:attrNameLst>
                                      </p:cBhvr>
                                      <p:to>
                                        <p:strVal val="visible"/>
                                      </p:to>
                                    </p:set>
                                    <p:animEffect transition="in" filter="fade">
                                      <p:cBhvr>
                                        <p:cTn id="7" dur="500"/>
                                        <p:tgtEl>
                                          <p:spTgt spid="10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51"/>
                                        </p:tgtEl>
                                        <p:attrNameLst>
                                          <p:attrName>style.visibility</p:attrName>
                                        </p:attrNameLst>
                                      </p:cBhvr>
                                      <p:to>
                                        <p:strVal val="visible"/>
                                      </p:to>
                                    </p:set>
                                    <p:animEffect transition="in" filter="fade">
                                      <p:cBhvr>
                                        <p:cTn id="18" dur="500"/>
                                        <p:tgtEl>
                                          <p:spTgt spid="10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500"/>
                                        <p:tgtEl>
                                          <p:spTgt spid="1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55"/>
                                        </p:tgtEl>
                                        <p:attrNameLst>
                                          <p:attrName>style.visibility</p:attrName>
                                        </p:attrNameLst>
                                      </p:cBhvr>
                                      <p:to>
                                        <p:strVal val="visible"/>
                                      </p:to>
                                    </p:set>
                                    <p:animEffect transition="in" filter="fade">
                                      <p:cBhvr>
                                        <p:cTn id="26" dur="500"/>
                                        <p:tgtEl>
                                          <p:spTgt spid="105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500"/>
                                        <p:tgtEl>
                                          <p:spTgt spid="14">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62"/>
                                        </p:tgtEl>
                                        <p:attrNameLst>
                                          <p:attrName>style.visibility</p:attrName>
                                        </p:attrNameLst>
                                      </p:cBhvr>
                                      <p:to>
                                        <p:strVal val="visible"/>
                                      </p:to>
                                    </p:set>
                                    <p:animEffect transition="in" filter="fade">
                                      <p:cBhvr>
                                        <p:cTn id="34" dur="500"/>
                                        <p:tgtEl>
                                          <p:spTgt spid="106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xEl>
                                              <p:pRg st="4" end="4"/>
                                            </p:txEl>
                                          </p:spTgt>
                                        </p:tgtEl>
                                        <p:attrNameLst>
                                          <p:attrName>style.visibility</p:attrName>
                                        </p:attrNameLst>
                                      </p:cBhvr>
                                      <p:to>
                                        <p:strVal val="visible"/>
                                      </p:to>
                                    </p:set>
                                    <p:animEffect transition="in" filter="fade">
                                      <p:cBhvr>
                                        <p:cTn id="39" dur="500"/>
                                        <p:tgtEl>
                                          <p:spTgt spid="14">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059"/>
                                        </p:tgtEl>
                                        <p:attrNameLst>
                                          <p:attrName>style.visibility</p:attrName>
                                        </p:attrNameLst>
                                      </p:cBhvr>
                                      <p:to>
                                        <p:strVal val="visible"/>
                                      </p:to>
                                    </p:set>
                                    <p:animEffect transition="in" filter="fade">
                                      <p:cBhvr>
                                        <p:cTn id="42" dur="500"/>
                                        <p:tgtEl>
                                          <p:spTgt spid="10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Effect transition="in" filter="fade">
                                      <p:cBhvr>
                                        <p:cTn id="47" dur="500"/>
                                        <p:tgtEl>
                                          <p:spTgt spid="14">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057"/>
                                        </p:tgtEl>
                                        <p:attrNameLst>
                                          <p:attrName>style.visibility</p:attrName>
                                        </p:attrNameLst>
                                      </p:cBhvr>
                                      <p:to>
                                        <p:strVal val="visible"/>
                                      </p:to>
                                    </p:set>
                                    <p:animEffect transition="in" filter="fade">
                                      <p:cBhvr>
                                        <p:cTn id="50" dur="500"/>
                                        <p:tgtEl>
                                          <p:spTgt spid="105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xEl>
                                              <p:pRg st="6" end="6"/>
                                            </p:txEl>
                                          </p:spTgt>
                                        </p:tgtEl>
                                        <p:attrNameLst>
                                          <p:attrName>style.visibility</p:attrName>
                                        </p:attrNameLst>
                                      </p:cBhvr>
                                      <p:to>
                                        <p:strVal val="visible"/>
                                      </p:to>
                                    </p:set>
                                    <p:animEffect transition="in" filter="fade">
                                      <p:cBhvr>
                                        <p:cTn id="55" dur="500"/>
                                        <p:tgtEl>
                                          <p:spTgt spid="14">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061"/>
                                        </p:tgtEl>
                                        <p:attrNameLst>
                                          <p:attrName>style.visibility</p:attrName>
                                        </p:attrNameLst>
                                      </p:cBhvr>
                                      <p:to>
                                        <p:strVal val="visible"/>
                                      </p:to>
                                    </p:set>
                                    <p:animEffect transition="in" filter="fade">
                                      <p:cBhvr>
                                        <p:cTn id="58" dur="5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p:txBody>
          <a:bodyPr/>
          <a:lstStyle/>
          <a:p>
            <a:fld id="{41560CC5-2A0B-4B09-9BD9-67E09DC1F30B}" type="slidenum">
              <a:rPr lang="de-DE" smtClean="0"/>
              <a:pPr/>
              <a:t>5</a:t>
            </a:fld>
            <a:endParaRPr lang="de-DE" dirty="0"/>
          </a:p>
        </p:txBody>
      </p:sp>
      <p:sp>
        <p:nvSpPr>
          <p:cNvPr id="4" name="Fußzeilenplatzhalter 3"/>
          <p:cNvSpPr>
            <a:spLocks noGrp="1"/>
          </p:cNvSpPr>
          <p:nvPr>
            <p:ph type="ftr" sz="quarter" idx="3"/>
          </p:nvPr>
        </p:nvSpPr>
        <p:spPr/>
        <p:txBody>
          <a:bodyPr/>
          <a:lstStyle/>
          <a:p>
            <a:r>
              <a:rPr lang="de-DE" dirty="0"/>
              <a:t>Reederei F. Laeisz – Hamburg June 2019 </a:t>
            </a:r>
          </a:p>
        </p:txBody>
      </p:sp>
      <p:sp>
        <p:nvSpPr>
          <p:cNvPr id="2" name="Textplatzhalter 1">
            <a:extLst>
              <a:ext uri="{FF2B5EF4-FFF2-40B4-BE49-F238E27FC236}">
                <a16:creationId xmlns="" xmlns:a16="http://schemas.microsoft.com/office/drawing/2014/main" id="{E358EB09-1A6C-4BE3-B703-95979FCA04AD}"/>
              </a:ext>
            </a:extLst>
          </p:cNvPr>
          <p:cNvSpPr>
            <a:spLocks noGrp="1"/>
          </p:cNvSpPr>
          <p:nvPr>
            <p:ph type="body" sz="quarter" idx="12"/>
          </p:nvPr>
        </p:nvSpPr>
        <p:spPr/>
        <p:txBody>
          <a:bodyPr/>
          <a:lstStyle/>
          <a:p>
            <a:r>
              <a:rPr lang="de-DE" dirty="0" err="1"/>
              <a:t>Available</a:t>
            </a:r>
            <a:r>
              <a:rPr lang="de-DE" dirty="0"/>
              <a:t> </a:t>
            </a:r>
            <a:r>
              <a:rPr lang="de-DE" dirty="0" err="1"/>
              <a:t>data</a:t>
            </a:r>
            <a:r>
              <a:rPr lang="de-DE" dirty="0"/>
              <a:t> </a:t>
            </a:r>
            <a:r>
              <a:rPr lang="de-DE" dirty="0" err="1"/>
              <a:t>communication</a:t>
            </a:r>
            <a:r>
              <a:rPr lang="de-DE" dirty="0"/>
              <a:t> </a:t>
            </a:r>
            <a:br>
              <a:rPr lang="de-DE" dirty="0"/>
            </a:br>
            <a:r>
              <a:rPr lang="de-DE" dirty="0"/>
              <a:t>on </a:t>
            </a:r>
            <a:r>
              <a:rPr lang="de-DE" dirty="0" err="1"/>
              <a:t>board</a:t>
            </a:r>
            <a:r>
              <a:rPr lang="de-DE" dirty="0"/>
              <a:t> Polarstern:</a:t>
            </a:r>
          </a:p>
          <a:p>
            <a:endParaRPr lang="de-DE" dirty="0"/>
          </a:p>
        </p:txBody>
      </p:sp>
      <p:sp>
        <p:nvSpPr>
          <p:cNvPr id="24" name="Textplatzhalter 23">
            <a:extLst>
              <a:ext uri="{FF2B5EF4-FFF2-40B4-BE49-F238E27FC236}">
                <a16:creationId xmlns="" xmlns:a16="http://schemas.microsoft.com/office/drawing/2014/main" id="{F9E42A34-98B4-4504-9C3B-48E92EBF6722}"/>
              </a:ext>
            </a:extLst>
          </p:cNvPr>
          <p:cNvSpPr>
            <a:spLocks noGrp="1"/>
          </p:cNvSpPr>
          <p:nvPr>
            <p:ph type="body" sz="quarter" idx="13"/>
          </p:nvPr>
        </p:nvSpPr>
        <p:spPr/>
        <p:txBody>
          <a:bodyPr/>
          <a:lstStyle/>
          <a:p>
            <a:endParaRPr lang="de-DE" dirty="0"/>
          </a:p>
        </p:txBody>
      </p:sp>
      <p:sp>
        <p:nvSpPr>
          <p:cNvPr id="19" name="Textplatzhalter 18">
            <a:extLst>
              <a:ext uri="{FF2B5EF4-FFF2-40B4-BE49-F238E27FC236}">
                <a16:creationId xmlns="" xmlns:a16="http://schemas.microsoft.com/office/drawing/2014/main" id="{18E4C4B5-11FF-4E63-95B0-BB77A9B8346B}"/>
              </a:ext>
            </a:extLst>
          </p:cNvPr>
          <p:cNvSpPr>
            <a:spLocks noGrp="1"/>
          </p:cNvSpPr>
          <p:nvPr>
            <p:ph type="body" sz="quarter" idx="14"/>
          </p:nvPr>
        </p:nvSpPr>
        <p:spPr/>
        <p:txBody>
          <a:bodyPr/>
          <a:lstStyle/>
          <a:p>
            <a:endParaRPr lang="de-DE" dirty="0"/>
          </a:p>
          <a:p>
            <a:r>
              <a:rPr lang="de-DE" sz="1600" b="1" dirty="0" err="1"/>
              <a:t>Inmarsat</a:t>
            </a:r>
            <a:r>
              <a:rPr lang="de-DE" sz="1600" b="1" dirty="0"/>
              <a:t> Broadband</a:t>
            </a:r>
            <a:r>
              <a:rPr lang="de-DE" sz="1600" dirty="0"/>
              <a:t/>
            </a:r>
            <a:br>
              <a:rPr lang="de-DE" sz="1600" dirty="0"/>
            </a:br>
            <a:r>
              <a:rPr lang="de-DE" sz="1600" dirty="0"/>
              <a:t>Backup </a:t>
            </a:r>
            <a:r>
              <a:rPr lang="de-DE" sz="1600" dirty="0" err="1"/>
              <a:t>of</a:t>
            </a:r>
            <a:r>
              <a:rPr lang="de-DE" sz="1600" dirty="0"/>
              <a:t> </a:t>
            </a:r>
            <a:r>
              <a:rPr lang="de-DE" sz="1600" dirty="0" err="1"/>
              <a:t>backup</a:t>
            </a:r>
            <a:endParaRPr lang="de-DE" sz="1600" dirty="0"/>
          </a:p>
          <a:p>
            <a:r>
              <a:rPr lang="de-DE" sz="1600" b="1" dirty="0"/>
              <a:t>VHF </a:t>
            </a:r>
            <a:r>
              <a:rPr lang="de-DE" sz="1600" b="1" dirty="0" err="1" smtClean="0"/>
              <a:t>and</a:t>
            </a:r>
            <a:r>
              <a:rPr lang="de-DE" sz="1600" b="1" dirty="0" smtClean="0"/>
              <a:t> </a:t>
            </a:r>
            <a:r>
              <a:rPr lang="de-DE" sz="1600" b="1" dirty="0"/>
              <a:t>UHF</a:t>
            </a:r>
          </a:p>
          <a:p>
            <a:r>
              <a:rPr lang="de-DE" sz="1600" b="1" dirty="0"/>
              <a:t>Short Wave Radio (GMDSS)</a:t>
            </a:r>
          </a:p>
          <a:p>
            <a:r>
              <a:rPr lang="de-DE" sz="1600" b="1" dirty="0" err="1"/>
              <a:t>Leased</a:t>
            </a:r>
            <a:r>
              <a:rPr lang="de-DE" sz="1600" b="1" dirty="0"/>
              <a:t> Line (</a:t>
            </a:r>
            <a:r>
              <a:rPr lang="de-DE" sz="1600" b="1" dirty="0" err="1"/>
              <a:t>between</a:t>
            </a:r>
            <a:r>
              <a:rPr lang="de-DE" sz="1600" b="1" dirty="0"/>
              <a:t> 75°N and 75°S)</a:t>
            </a:r>
            <a:br>
              <a:rPr lang="de-DE" sz="1600" b="1" dirty="0"/>
            </a:br>
            <a:r>
              <a:rPr lang="de-DE" sz="1600" dirty="0"/>
              <a:t>C-Band, </a:t>
            </a:r>
            <a:r>
              <a:rPr lang="de-DE" sz="1600" dirty="0" err="1"/>
              <a:t>direct</a:t>
            </a:r>
            <a:r>
              <a:rPr lang="de-DE" sz="1600" dirty="0"/>
              <a:t> </a:t>
            </a:r>
            <a:r>
              <a:rPr lang="de-DE" sz="1600" dirty="0" err="1"/>
              <a:t>line</a:t>
            </a:r>
            <a:r>
              <a:rPr lang="de-DE" sz="1600" dirty="0"/>
              <a:t> </a:t>
            </a:r>
            <a:r>
              <a:rPr lang="de-DE" sz="1600" dirty="0" err="1"/>
              <a:t>to</a:t>
            </a:r>
            <a:r>
              <a:rPr lang="de-DE" sz="1600" dirty="0"/>
              <a:t> AWI </a:t>
            </a:r>
            <a:r>
              <a:rPr lang="de-DE" sz="1600" dirty="0" err="1"/>
              <a:t>computer</a:t>
            </a:r>
            <a:r>
              <a:rPr lang="de-DE" sz="1600" dirty="0"/>
              <a:t> </a:t>
            </a:r>
            <a:r>
              <a:rPr lang="de-DE" sz="1600" dirty="0" err="1"/>
              <a:t>net</a:t>
            </a:r>
            <a:endParaRPr lang="de-DE" sz="1600" dirty="0"/>
          </a:p>
          <a:p>
            <a:r>
              <a:rPr lang="de-DE" sz="1600" b="1" dirty="0"/>
              <a:t>Low-Earth Orbit </a:t>
            </a:r>
            <a:r>
              <a:rPr lang="de-DE" sz="1600" b="1" dirty="0" smtClean="0"/>
              <a:t>(Kepler) </a:t>
            </a:r>
            <a:r>
              <a:rPr lang="de-DE" sz="1600" b="1" dirty="0" err="1"/>
              <a:t>satellites</a:t>
            </a:r>
            <a:r>
              <a:rPr lang="de-DE" sz="1600" dirty="0"/>
              <a:t/>
            </a:r>
            <a:br>
              <a:rPr lang="de-DE" sz="1600" dirty="0"/>
            </a:br>
            <a:r>
              <a:rPr lang="de-DE" sz="1600" dirty="0"/>
              <a:t>H</a:t>
            </a:r>
            <a:r>
              <a:rPr lang="en-US" sz="1600" dirty="0" err="1"/>
              <a:t>igh</a:t>
            </a:r>
            <a:r>
              <a:rPr lang="en-US" sz="1600" dirty="0"/>
              <a:t> bandwidth service for bulk data transfer</a:t>
            </a:r>
            <a:endParaRPr lang="de-DE" sz="1600" dirty="0"/>
          </a:p>
          <a:p>
            <a:r>
              <a:rPr lang="de-DE" sz="1600" b="1" dirty="0"/>
              <a:t>Iridium </a:t>
            </a:r>
            <a:r>
              <a:rPr lang="de-DE" sz="1600" b="1" dirty="0" err="1"/>
              <a:t>Certus</a:t>
            </a:r>
            <a:r>
              <a:rPr lang="de-DE" sz="1600" b="1" dirty="0"/>
              <a:t> </a:t>
            </a:r>
            <a:r>
              <a:rPr lang="de-DE" sz="1600" dirty="0"/>
              <a:t/>
            </a:r>
            <a:br>
              <a:rPr lang="de-DE" sz="1600" dirty="0"/>
            </a:br>
            <a:r>
              <a:rPr lang="de-DE" sz="1600" dirty="0"/>
              <a:t>Backup and </a:t>
            </a:r>
            <a:r>
              <a:rPr lang="de-DE" sz="1600" dirty="0" err="1"/>
              <a:t>used</a:t>
            </a:r>
            <a:r>
              <a:rPr lang="de-DE" sz="1600" dirty="0"/>
              <a:t> in high </a:t>
            </a:r>
            <a:r>
              <a:rPr lang="de-DE" sz="1600" dirty="0" err="1"/>
              <a:t>latitudes</a:t>
            </a:r>
            <a:endParaRPr lang="de-DE" sz="1600" dirty="0"/>
          </a:p>
          <a:p>
            <a:r>
              <a:rPr lang="de-DE" sz="1600" b="1" dirty="0"/>
              <a:t>VSAT</a:t>
            </a:r>
            <a:r>
              <a:rPr lang="de-DE" sz="1600" dirty="0"/>
              <a:t/>
            </a:r>
            <a:br>
              <a:rPr lang="de-DE" sz="1600" dirty="0"/>
            </a:br>
            <a:r>
              <a:rPr lang="de-DE" sz="1600" dirty="0" err="1"/>
              <a:t>Ku</a:t>
            </a:r>
            <a:r>
              <a:rPr lang="de-DE" sz="1600" dirty="0"/>
              <a:t>-Band </a:t>
            </a:r>
            <a:r>
              <a:rPr lang="de-DE" sz="1600" dirty="0" err="1"/>
              <a:t>service</a:t>
            </a:r>
            <a:r>
              <a:rPr lang="de-DE" sz="1600" dirty="0"/>
              <a:t> on </a:t>
            </a:r>
            <a:r>
              <a:rPr lang="de-DE" sz="1600" dirty="0" err="1"/>
              <a:t>demand</a:t>
            </a:r>
            <a:endParaRPr lang="de-DE" sz="1600" dirty="0"/>
          </a:p>
          <a:p>
            <a:endParaRPr lang="de-DE" dirty="0"/>
          </a:p>
        </p:txBody>
      </p:sp>
      <p:pic>
        <p:nvPicPr>
          <p:cNvPr id="2051" name="Picture 3" descr="G:\I_Projekte\PoseidonMeteor\Praesentation\Polarstern\Bild 2.JPG"/>
          <p:cNvPicPr>
            <a:picLocks noChangeAspect="1" noChangeArrowheads="1"/>
          </p:cNvPicPr>
          <p:nvPr/>
        </p:nvPicPr>
        <p:blipFill rotWithShape="1">
          <a:blip r:embed="rId2">
            <a:extLst>
              <a:ext uri="{28A0092B-C50C-407E-A947-70E740481C1C}">
                <a14:useLocalDpi xmlns:a14="http://schemas.microsoft.com/office/drawing/2010/main" val="0"/>
              </a:ext>
            </a:extLst>
          </a:blip>
          <a:srcRect t="8503" b="8895"/>
          <a:stretch/>
        </p:blipFill>
        <p:spPr bwMode="auto">
          <a:xfrm>
            <a:off x="4752460" y="3604292"/>
            <a:ext cx="3960000" cy="245324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120" y="2172721"/>
            <a:ext cx="2614679" cy="968843"/>
          </a:xfrm>
          <a:prstGeom prst="rect">
            <a:avLst/>
          </a:prstGeom>
        </p:spPr>
      </p:pic>
    </p:spTree>
    <p:extLst>
      <p:ext uri="{BB962C8B-B14F-4D97-AF65-F5344CB8AC3E}">
        <p14:creationId xmlns:p14="http://schemas.microsoft.com/office/powerpoint/2010/main" val="980135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 calcmode="lin" valueType="num">
                                      <p:cBhvr additive="base">
                                        <p:cTn id="7"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 calcmode="lin" valueType="num">
                                      <p:cBhvr additive="base">
                                        <p:cTn id="1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3" end="3"/>
                                            </p:txEl>
                                          </p:spTgt>
                                        </p:tgtEl>
                                        <p:attrNameLst>
                                          <p:attrName>style.visibility</p:attrName>
                                        </p:attrNameLst>
                                      </p:cBhvr>
                                      <p:to>
                                        <p:strVal val="visible"/>
                                      </p:to>
                                    </p:set>
                                    <p:anim calcmode="lin" valueType="num">
                                      <p:cBhvr additive="base">
                                        <p:cTn id="19"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anim calcmode="lin" valueType="num">
                                      <p:cBhvr additive="base">
                                        <p:cTn id="25" dur="10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5" end="5"/>
                                            </p:txEl>
                                          </p:spTgt>
                                        </p:tgtEl>
                                        <p:attrNameLst>
                                          <p:attrName>style.visibility</p:attrName>
                                        </p:attrNameLst>
                                      </p:cBhvr>
                                      <p:to>
                                        <p:strVal val="visible"/>
                                      </p:to>
                                    </p:set>
                                    <p:anim calcmode="lin" valueType="num">
                                      <p:cBhvr additive="base">
                                        <p:cTn id="31" dur="1000" fill="hold"/>
                                        <p:tgtEl>
                                          <p:spTgt spid="19">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 calcmode="lin" valueType="num">
                                      <p:cBhvr additive="base">
                                        <p:cTn id="37" dur="1000" fill="hold"/>
                                        <p:tgtEl>
                                          <p:spTgt spid="19">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1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xEl>
                                              <p:pRg st="7" end="7"/>
                                            </p:txEl>
                                          </p:spTgt>
                                        </p:tgtEl>
                                        <p:attrNameLst>
                                          <p:attrName>style.visibility</p:attrName>
                                        </p:attrNameLst>
                                      </p:cBhvr>
                                      <p:to>
                                        <p:strVal val="visible"/>
                                      </p:to>
                                    </p:set>
                                    <p:anim calcmode="lin" valueType="num">
                                      <p:cBhvr additive="base">
                                        <p:cTn id="43" dur="1000" fill="hold"/>
                                        <p:tgtEl>
                                          <p:spTgt spid="19">
                                            <p:txEl>
                                              <p:pRg st="7" end="7"/>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1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 xmlns:a16="http://schemas.microsoft.com/office/drawing/2014/main" id="{7434A3AC-C0F3-4BDB-81FF-4867FF106914}"/>
              </a:ext>
            </a:extLst>
          </p:cNvPr>
          <p:cNvPicPr>
            <a:picLocks noChangeAspect="1"/>
          </p:cNvPicPr>
          <p:nvPr/>
        </p:nvPicPr>
        <p:blipFill rotWithShape="1">
          <a:blip r:embed="rId2"/>
          <a:srcRect t="10696" r="14200" b="6222"/>
          <a:stretch/>
        </p:blipFill>
        <p:spPr>
          <a:xfrm>
            <a:off x="0" y="1592263"/>
            <a:ext cx="9144000" cy="4752976"/>
          </a:xfrm>
          <a:prstGeom prst="rect">
            <a:avLst/>
          </a:prstGeom>
        </p:spPr>
      </p:pic>
      <p:sp>
        <p:nvSpPr>
          <p:cNvPr id="3" name="Foliennummernplatzhalter 2"/>
          <p:cNvSpPr>
            <a:spLocks noGrp="1"/>
          </p:cNvSpPr>
          <p:nvPr>
            <p:ph type="sldNum" sz="quarter" idx="4"/>
          </p:nvPr>
        </p:nvSpPr>
        <p:spPr/>
        <p:txBody>
          <a:bodyPr/>
          <a:lstStyle/>
          <a:p>
            <a:fld id="{41560CC5-2A0B-4B09-9BD9-67E09DC1F30B}" type="slidenum">
              <a:rPr lang="de-DE" smtClean="0"/>
              <a:t>6</a:t>
            </a:fld>
            <a:endParaRPr lang="de-DE" dirty="0"/>
          </a:p>
        </p:txBody>
      </p:sp>
      <p:sp>
        <p:nvSpPr>
          <p:cNvPr id="4" name="Fußzeilenplatzhalter 3"/>
          <p:cNvSpPr>
            <a:spLocks noGrp="1"/>
          </p:cNvSpPr>
          <p:nvPr>
            <p:ph type="ftr" sz="quarter" idx="3"/>
          </p:nvPr>
        </p:nvSpPr>
        <p:spPr/>
        <p:txBody>
          <a:bodyPr/>
          <a:lstStyle/>
          <a:p>
            <a:pPr>
              <a:defRPr/>
            </a:pPr>
            <a:r>
              <a:rPr lang="de-DE" dirty="0"/>
              <a:t>Reederei F. Laeisz – Hamburg June 2019 </a:t>
            </a:r>
          </a:p>
        </p:txBody>
      </p:sp>
      <p:sp>
        <p:nvSpPr>
          <p:cNvPr id="5" name="Textplatzhalter 4"/>
          <p:cNvSpPr>
            <a:spLocks noGrp="1"/>
          </p:cNvSpPr>
          <p:nvPr>
            <p:ph type="body" sz="quarter" idx="12"/>
          </p:nvPr>
        </p:nvSpPr>
        <p:spPr/>
        <p:txBody>
          <a:bodyPr/>
          <a:lstStyle/>
          <a:p>
            <a:r>
              <a:rPr lang="de-DE" dirty="0"/>
              <a:t>R/V Polarstern</a:t>
            </a:r>
          </a:p>
        </p:txBody>
      </p:sp>
      <p:sp>
        <p:nvSpPr>
          <p:cNvPr id="7" name="Textplatzhalter 6"/>
          <p:cNvSpPr>
            <a:spLocks noGrp="1"/>
          </p:cNvSpPr>
          <p:nvPr>
            <p:ph type="body" sz="quarter" idx="14"/>
          </p:nvPr>
        </p:nvSpPr>
        <p:spPr>
          <a:xfrm>
            <a:off x="539750" y="1443751"/>
            <a:ext cx="4212270" cy="4899901"/>
          </a:xfrm>
        </p:spPr>
        <p:txBody>
          <a:bodyPr/>
          <a:lstStyle/>
          <a:p>
            <a:endParaRPr lang="de-DE" sz="1800" b="1" dirty="0"/>
          </a:p>
          <a:p>
            <a:r>
              <a:rPr lang="de-DE" sz="1800" b="1" dirty="0" err="1">
                <a:solidFill>
                  <a:schemeClr val="bg1"/>
                </a:solidFill>
              </a:rPr>
              <a:t>Typical</a:t>
            </a:r>
            <a:r>
              <a:rPr lang="de-DE" sz="1800" b="1" dirty="0">
                <a:solidFill>
                  <a:schemeClr val="bg1"/>
                </a:solidFill>
              </a:rPr>
              <a:t> </a:t>
            </a:r>
            <a:r>
              <a:rPr lang="de-DE" sz="1800" b="1" dirty="0" err="1">
                <a:solidFill>
                  <a:schemeClr val="bg1"/>
                </a:solidFill>
              </a:rPr>
              <a:t>data</a:t>
            </a:r>
            <a:r>
              <a:rPr lang="de-DE" sz="1800" b="1" dirty="0">
                <a:solidFill>
                  <a:schemeClr val="bg1"/>
                </a:solidFill>
              </a:rPr>
              <a:t> </a:t>
            </a:r>
            <a:r>
              <a:rPr lang="de-DE" sz="1800" b="1" dirty="0" err="1">
                <a:solidFill>
                  <a:schemeClr val="bg1"/>
                </a:solidFill>
              </a:rPr>
              <a:t>rates</a:t>
            </a:r>
            <a:endParaRPr lang="de-DE" sz="1800" b="1" dirty="0">
              <a:solidFill>
                <a:schemeClr val="bg1"/>
              </a:solidFill>
            </a:endParaRPr>
          </a:p>
          <a:p>
            <a:pPr marL="285750" indent="-285750">
              <a:lnSpc>
                <a:spcPct val="150000"/>
              </a:lnSpc>
              <a:buFont typeface="Arial" panose="020B0604020202020204" pitchFamily="34" charset="0"/>
              <a:buChar char="•"/>
            </a:pPr>
            <a:r>
              <a:rPr lang="de-DE" sz="1800" b="1" dirty="0" err="1">
                <a:solidFill>
                  <a:schemeClr val="bg1"/>
                </a:solidFill>
              </a:rPr>
              <a:t>Inmarsat</a:t>
            </a:r>
            <a:r>
              <a:rPr lang="de-DE" sz="1800" b="1" dirty="0">
                <a:solidFill>
                  <a:schemeClr val="bg1"/>
                </a:solidFill>
              </a:rPr>
              <a:t>: </a:t>
            </a:r>
            <a:r>
              <a:rPr lang="de-DE" sz="1800" dirty="0">
                <a:solidFill>
                  <a:schemeClr val="bg1"/>
                </a:solidFill>
              </a:rPr>
              <a:t>240 </a:t>
            </a:r>
            <a:r>
              <a:rPr lang="de-DE" sz="1800" dirty="0" err="1">
                <a:solidFill>
                  <a:schemeClr val="bg1"/>
                </a:solidFill>
              </a:rPr>
              <a:t>kbit</a:t>
            </a:r>
            <a:r>
              <a:rPr lang="de-DE" sz="1800" dirty="0">
                <a:solidFill>
                  <a:schemeClr val="bg1"/>
                </a:solidFill>
              </a:rPr>
              <a:t>/s</a:t>
            </a:r>
          </a:p>
          <a:p>
            <a:pPr marL="285750" indent="-285750">
              <a:lnSpc>
                <a:spcPct val="150000"/>
              </a:lnSpc>
              <a:buFont typeface="Arial" panose="020B0604020202020204" pitchFamily="34" charset="0"/>
              <a:buChar char="•"/>
            </a:pPr>
            <a:r>
              <a:rPr lang="de-DE" sz="1800" b="1" dirty="0" err="1">
                <a:solidFill>
                  <a:schemeClr val="bg1"/>
                </a:solidFill>
              </a:rPr>
              <a:t>Leased</a:t>
            </a:r>
            <a:r>
              <a:rPr lang="de-DE" sz="1800" b="1" dirty="0">
                <a:solidFill>
                  <a:schemeClr val="bg1"/>
                </a:solidFill>
              </a:rPr>
              <a:t> Line: </a:t>
            </a:r>
            <a:br>
              <a:rPr lang="de-DE" sz="1800" b="1" dirty="0">
                <a:solidFill>
                  <a:schemeClr val="bg1"/>
                </a:solidFill>
              </a:rPr>
            </a:br>
            <a:r>
              <a:rPr lang="de-DE" sz="1800" dirty="0">
                <a:solidFill>
                  <a:schemeClr val="bg1"/>
                </a:solidFill>
              </a:rPr>
              <a:t>0,5 – 1,5 Mbit/S Up</a:t>
            </a:r>
            <a:br>
              <a:rPr lang="de-DE" sz="1800" dirty="0">
                <a:solidFill>
                  <a:schemeClr val="bg1"/>
                </a:solidFill>
              </a:rPr>
            </a:br>
            <a:r>
              <a:rPr lang="de-DE" sz="1800" dirty="0">
                <a:solidFill>
                  <a:schemeClr val="bg1"/>
                </a:solidFill>
              </a:rPr>
              <a:t>1,0 – 2,0 Mbit/s Down</a:t>
            </a:r>
          </a:p>
          <a:p>
            <a:pPr marL="285750" indent="-285750">
              <a:lnSpc>
                <a:spcPct val="150000"/>
              </a:lnSpc>
              <a:buFont typeface="Arial" panose="020B0604020202020204" pitchFamily="34" charset="0"/>
              <a:buChar char="•"/>
            </a:pPr>
            <a:r>
              <a:rPr lang="de-DE" sz="1800" b="1" dirty="0">
                <a:solidFill>
                  <a:schemeClr val="bg1"/>
                </a:solidFill>
              </a:rPr>
              <a:t>Iridium </a:t>
            </a:r>
            <a:r>
              <a:rPr lang="de-DE" sz="1800" b="1" dirty="0" err="1">
                <a:solidFill>
                  <a:schemeClr val="bg1"/>
                </a:solidFill>
              </a:rPr>
              <a:t>Certus</a:t>
            </a:r>
            <a:r>
              <a:rPr lang="de-DE" sz="1800" b="1" dirty="0">
                <a:solidFill>
                  <a:schemeClr val="bg1"/>
                </a:solidFill>
              </a:rPr>
              <a:t>: </a:t>
            </a:r>
            <a:r>
              <a:rPr lang="de-DE" sz="1800" dirty="0">
                <a:solidFill>
                  <a:schemeClr val="bg1"/>
                </a:solidFill>
              </a:rPr>
              <a:t>440 </a:t>
            </a:r>
            <a:r>
              <a:rPr lang="de-DE" sz="1800" dirty="0" err="1">
                <a:solidFill>
                  <a:schemeClr val="bg1"/>
                </a:solidFill>
              </a:rPr>
              <a:t>kbit</a:t>
            </a:r>
            <a:r>
              <a:rPr lang="de-DE" sz="1800" dirty="0">
                <a:solidFill>
                  <a:schemeClr val="bg1"/>
                </a:solidFill>
              </a:rPr>
              <a:t>/s </a:t>
            </a:r>
            <a:r>
              <a:rPr lang="de-DE" sz="1800" dirty="0" err="1">
                <a:solidFill>
                  <a:schemeClr val="bg1"/>
                </a:solidFill>
              </a:rPr>
              <a:t>Up</a:t>
            </a:r>
            <a:r>
              <a:rPr lang="de-DE" sz="1800" dirty="0">
                <a:solidFill>
                  <a:schemeClr val="bg1"/>
                </a:solidFill>
              </a:rPr>
              <a:t> / Down</a:t>
            </a:r>
          </a:p>
          <a:p>
            <a:pPr marL="285750" indent="-285750">
              <a:lnSpc>
                <a:spcPct val="150000"/>
              </a:lnSpc>
              <a:buFont typeface="Arial" panose="020B0604020202020204" pitchFamily="34" charset="0"/>
              <a:buChar char="•"/>
            </a:pPr>
            <a:r>
              <a:rPr lang="de-DE" sz="1800" b="1" dirty="0">
                <a:solidFill>
                  <a:schemeClr val="bg1"/>
                </a:solidFill>
              </a:rPr>
              <a:t>Iridium Pilot: </a:t>
            </a:r>
            <a:r>
              <a:rPr lang="de-DE" sz="1800" dirty="0">
                <a:solidFill>
                  <a:schemeClr val="bg1"/>
                </a:solidFill>
              </a:rPr>
              <a:t>128 </a:t>
            </a:r>
            <a:r>
              <a:rPr lang="de-DE" sz="1800" dirty="0" err="1">
                <a:solidFill>
                  <a:schemeClr val="bg1"/>
                </a:solidFill>
              </a:rPr>
              <a:t>kbit</a:t>
            </a:r>
            <a:r>
              <a:rPr lang="de-DE" sz="1800" dirty="0">
                <a:solidFill>
                  <a:schemeClr val="bg1"/>
                </a:solidFill>
              </a:rPr>
              <a:t>/s </a:t>
            </a:r>
            <a:r>
              <a:rPr lang="de-DE" sz="1800" dirty="0" err="1">
                <a:solidFill>
                  <a:schemeClr val="bg1"/>
                </a:solidFill>
              </a:rPr>
              <a:t>Up</a:t>
            </a:r>
            <a:r>
              <a:rPr lang="de-DE" sz="1800" dirty="0">
                <a:solidFill>
                  <a:schemeClr val="bg1"/>
                </a:solidFill>
              </a:rPr>
              <a:t> / Down</a:t>
            </a:r>
          </a:p>
          <a:p>
            <a:pPr marL="285750" indent="-285750">
              <a:lnSpc>
                <a:spcPct val="150000"/>
              </a:lnSpc>
              <a:buFont typeface="Arial" panose="020B0604020202020204" pitchFamily="34" charset="0"/>
              <a:buChar char="•"/>
            </a:pPr>
            <a:r>
              <a:rPr lang="de-DE" sz="1800" b="1" dirty="0" err="1">
                <a:solidFill>
                  <a:schemeClr val="bg1"/>
                </a:solidFill>
              </a:rPr>
              <a:t>Shortwave</a:t>
            </a:r>
            <a:r>
              <a:rPr lang="de-DE" sz="1800" b="1" dirty="0">
                <a:solidFill>
                  <a:schemeClr val="bg1"/>
                </a:solidFill>
              </a:rPr>
              <a:t> </a:t>
            </a:r>
            <a:r>
              <a:rPr lang="de-DE" sz="1800" b="1" dirty="0" err="1">
                <a:solidFill>
                  <a:schemeClr val="bg1"/>
                </a:solidFill>
              </a:rPr>
              <a:t>Paktor</a:t>
            </a:r>
            <a:r>
              <a:rPr lang="de-DE" sz="1800" b="1" dirty="0">
                <a:solidFill>
                  <a:schemeClr val="bg1"/>
                </a:solidFill>
              </a:rPr>
              <a:t>: </a:t>
            </a:r>
            <a:r>
              <a:rPr lang="de-DE" sz="1800" dirty="0">
                <a:solidFill>
                  <a:schemeClr val="bg1"/>
                </a:solidFill>
              </a:rPr>
              <a:t>10 – 100 </a:t>
            </a:r>
            <a:r>
              <a:rPr lang="de-DE" sz="1800" dirty="0" err="1">
                <a:solidFill>
                  <a:schemeClr val="bg1"/>
                </a:solidFill>
              </a:rPr>
              <a:t>kbit</a:t>
            </a:r>
            <a:r>
              <a:rPr lang="de-DE" sz="1800" dirty="0">
                <a:solidFill>
                  <a:schemeClr val="bg1"/>
                </a:solidFill>
              </a:rPr>
              <a:t>/s</a:t>
            </a:r>
          </a:p>
          <a:p>
            <a:pPr marL="285750" indent="-285750">
              <a:lnSpc>
                <a:spcPct val="150000"/>
              </a:lnSpc>
              <a:buFont typeface="Arial" panose="020B0604020202020204" pitchFamily="34" charset="0"/>
              <a:buChar char="•"/>
            </a:pPr>
            <a:r>
              <a:rPr lang="de-DE" sz="1800" b="1" dirty="0">
                <a:solidFill>
                  <a:schemeClr val="bg1"/>
                </a:solidFill>
              </a:rPr>
              <a:t>Kepler: </a:t>
            </a:r>
            <a:r>
              <a:rPr lang="de-DE" sz="1800" dirty="0" err="1">
                <a:solidFill>
                  <a:schemeClr val="bg1"/>
                </a:solidFill>
              </a:rPr>
              <a:t>up</a:t>
            </a:r>
            <a:r>
              <a:rPr lang="de-DE" sz="1800" dirty="0">
                <a:solidFill>
                  <a:schemeClr val="bg1"/>
                </a:solidFill>
              </a:rPr>
              <a:t> </a:t>
            </a:r>
            <a:r>
              <a:rPr lang="de-DE" sz="1800" dirty="0" err="1">
                <a:solidFill>
                  <a:schemeClr val="bg1"/>
                </a:solidFill>
              </a:rPr>
              <a:t>to</a:t>
            </a:r>
            <a:r>
              <a:rPr lang="de-DE" sz="1800" dirty="0">
                <a:solidFill>
                  <a:schemeClr val="bg1"/>
                </a:solidFill>
              </a:rPr>
              <a:t> 100Mbit Up / Down</a:t>
            </a:r>
          </a:p>
          <a:p>
            <a:pPr marL="285750" indent="-285750">
              <a:buFontTx/>
              <a:buChar char="-"/>
            </a:pPr>
            <a:endParaRPr lang="de-DE" dirty="0"/>
          </a:p>
        </p:txBody>
      </p:sp>
      <p:sp>
        <p:nvSpPr>
          <p:cNvPr id="8" name="Textplatzhalter 7"/>
          <p:cNvSpPr>
            <a:spLocks noGrp="1"/>
          </p:cNvSpPr>
          <p:nvPr>
            <p:ph type="body" sz="quarter" idx="15"/>
          </p:nvPr>
        </p:nvSpPr>
        <p:spPr/>
        <p:txBody>
          <a:bodyPr/>
          <a:lstStyle/>
          <a:p>
            <a:endParaRPr lang="de-DE"/>
          </a:p>
        </p:txBody>
      </p:sp>
    </p:spTree>
    <p:extLst>
      <p:ext uri="{BB962C8B-B14F-4D97-AF65-F5344CB8AC3E}">
        <p14:creationId xmlns:p14="http://schemas.microsoft.com/office/powerpoint/2010/main" val="41653662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left)">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left)">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wipe(left)">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hteck 26">
            <a:extLst>
              <a:ext uri="{FF2B5EF4-FFF2-40B4-BE49-F238E27FC236}">
                <a16:creationId xmlns="" xmlns:a16="http://schemas.microsoft.com/office/drawing/2014/main" id="{6E9E16CA-497D-4EDB-9C5B-0CEAB1B956CC}"/>
              </a:ext>
            </a:extLst>
          </p:cNvPr>
          <p:cNvSpPr/>
          <p:nvPr/>
        </p:nvSpPr>
        <p:spPr>
          <a:xfrm>
            <a:off x="0" y="1422001"/>
            <a:ext cx="9144000" cy="4923237"/>
          </a:xfrm>
          <a:prstGeom prst="rect">
            <a:avLst/>
          </a:prstGeom>
          <a:solidFill>
            <a:schemeClr val="tx1">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4"/>
          </p:nvPr>
        </p:nvSpPr>
        <p:spPr/>
        <p:txBody>
          <a:bodyPr/>
          <a:lstStyle/>
          <a:p>
            <a:fld id="{41560CC5-2A0B-4B09-9BD9-67E09DC1F30B}" type="slidenum">
              <a:rPr lang="de-DE" smtClean="0"/>
              <a:t>7</a:t>
            </a:fld>
            <a:endParaRPr lang="de-DE" dirty="0"/>
          </a:p>
        </p:txBody>
      </p:sp>
      <p:sp>
        <p:nvSpPr>
          <p:cNvPr id="3" name="Fußzeilenplatzhalter 2"/>
          <p:cNvSpPr>
            <a:spLocks noGrp="1"/>
          </p:cNvSpPr>
          <p:nvPr>
            <p:ph type="ftr" sz="quarter" idx="3"/>
          </p:nvPr>
        </p:nvSpPr>
        <p:spPr/>
        <p:txBody>
          <a:bodyPr/>
          <a:lstStyle/>
          <a:p>
            <a:pPr>
              <a:defRPr/>
            </a:pPr>
            <a:r>
              <a:rPr lang="de-DE" dirty="0"/>
              <a:t>Reederei F. Laeisz – Hamburg June 2019 </a:t>
            </a:r>
          </a:p>
        </p:txBody>
      </p:sp>
      <p:sp>
        <p:nvSpPr>
          <p:cNvPr id="4" name="Textplatzhalter 3"/>
          <p:cNvSpPr>
            <a:spLocks noGrp="1"/>
          </p:cNvSpPr>
          <p:nvPr>
            <p:ph type="body" sz="quarter" idx="12"/>
          </p:nvPr>
        </p:nvSpPr>
        <p:spPr/>
        <p:txBody>
          <a:bodyPr/>
          <a:lstStyle/>
          <a:p>
            <a:pPr algn="ctr"/>
            <a:r>
              <a:rPr lang="de-DE" dirty="0" err="1"/>
              <a:t>Leased</a:t>
            </a:r>
            <a:r>
              <a:rPr lang="de-DE" dirty="0"/>
              <a:t> Line c-Band </a:t>
            </a:r>
            <a:r>
              <a:rPr lang="de-DE" dirty="0" err="1"/>
              <a:t>coverage</a:t>
            </a:r>
            <a:endParaRPr lang="de-DE" dirty="0"/>
          </a:p>
        </p:txBody>
      </p:sp>
      <p:sp>
        <p:nvSpPr>
          <p:cNvPr id="24" name="Textplatzhalter 23">
            <a:extLst>
              <a:ext uri="{FF2B5EF4-FFF2-40B4-BE49-F238E27FC236}">
                <a16:creationId xmlns="" xmlns:a16="http://schemas.microsoft.com/office/drawing/2014/main" id="{38DCB93E-5469-491E-88EB-BC39760B5530}"/>
              </a:ext>
            </a:extLst>
          </p:cNvPr>
          <p:cNvSpPr>
            <a:spLocks noGrp="1"/>
          </p:cNvSpPr>
          <p:nvPr>
            <p:ph type="body" sz="quarter" idx="13"/>
          </p:nvPr>
        </p:nvSpPr>
        <p:spPr/>
        <p:txBody>
          <a:bodyPr/>
          <a:lstStyle/>
          <a:p>
            <a:endParaRPr lang="de-DE"/>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841"/>
          <a:stretch/>
        </p:blipFill>
        <p:spPr bwMode="auto">
          <a:xfrm>
            <a:off x="1214839" y="1454304"/>
            <a:ext cx="6705432" cy="486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Ellipse 17">
            <a:extLst>
              <a:ext uri="{FF2B5EF4-FFF2-40B4-BE49-F238E27FC236}">
                <a16:creationId xmlns="" xmlns:a16="http://schemas.microsoft.com/office/drawing/2014/main" id="{053EDDF5-DB5F-412D-BB5F-5F59E14A45A9}"/>
              </a:ext>
            </a:extLst>
          </p:cNvPr>
          <p:cNvSpPr/>
          <p:nvPr/>
        </p:nvSpPr>
        <p:spPr>
          <a:xfrm>
            <a:off x="4482290" y="1411835"/>
            <a:ext cx="1188131" cy="537928"/>
          </a:xfrm>
          <a:prstGeom prst="ellipse">
            <a:avLst/>
          </a:prstGeom>
          <a:gradFill>
            <a:gsLst>
              <a:gs pos="0">
                <a:srgbClr val="002060">
                  <a:alpha val="65000"/>
                </a:srgbClr>
              </a:gs>
              <a:gs pos="100000">
                <a:srgbClr val="0037A4">
                  <a:alpha val="65000"/>
                </a:srgb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dirty="0" err="1"/>
              <a:t>MOSAiC</a:t>
            </a:r>
            <a:endParaRPr lang="de-DE" dirty="0"/>
          </a:p>
        </p:txBody>
      </p:sp>
      <p:sp>
        <p:nvSpPr>
          <p:cNvPr id="23" name="Sprechblase: rechteckig 22">
            <a:extLst>
              <a:ext uri="{FF2B5EF4-FFF2-40B4-BE49-F238E27FC236}">
                <a16:creationId xmlns="" xmlns:a16="http://schemas.microsoft.com/office/drawing/2014/main" id="{E3BE796C-E340-47FA-B58E-090F1CEBCB49}"/>
              </a:ext>
            </a:extLst>
          </p:cNvPr>
          <p:cNvSpPr/>
          <p:nvPr/>
        </p:nvSpPr>
        <p:spPr>
          <a:xfrm>
            <a:off x="5004048" y="2037420"/>
            <a:ext cx="936106" cy="409711"/>
          </a:xfrm>
          <a:prstGeom prst="wedgeRectCallout">
            <a:avLst>
              <a:gd name="adj1" fmla="val -13236"/>
              <a:gd name="adj2" fmla="val 95859"/>
            </a:avLst>
          </a:prstGeom>
          <a:gradFill>
            <a:gsLst>
              <a:gs pos="0">
                <a:srgbClr val="002060">
                  <a:alpha val="65000"/>
                </a:srgbClr>
              </a:gs>
              <a:gs pos="100000">
                <a:srgbClr val="0037A4">
                  <a:alpha val="65000"/>
                </a:srgb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dirty="0"/>
              <a:t>AWI</a:t>
            </a:r>
          </a:p>
        </p:txBody>
      </p:sp>
      <p:sp>
        <p:nvSpPr>
          <p:cNvPr id="25" name="Sprechblase: rechteckig 24">
            <a:extLst>
              <a:ext uri="{FF2B5EF4-FFF2-40B4-BE49-F238E27FC236}">
                <a16:creationId xmlns="" xmlns:a16="http://schemas.microsoft.com/office/drawing/2014/main" id="{381E19C0-E1C8-426D-AA1E-8EFF57D8698C}"/>
              </a:ext>
            </a:extLst>
          </p:cNvPr>
          <p:cNvSpPr/>
          <p:nvPr/>
        </p:nvSpPr>
        <p:spPr>
          <a:xfrm>
            <a:off x="4416678" y="5089536"/>
            <a:ext cx="1595784" cy="583162"/>
          </a:xfrm>
          <a:prstGeom prst="wedgeRectCallout">
            <a:avLst>
              <a:gd name="adj1" fmla="val -17056"/>
              <a:gd name="adj2" fmla="val 101086"/>
            </a:avLst>
          </a:prstGeom>
          <a:gradFill>
            <a:gsLst>
              <a:gs pos="0">
                <a:srgbClr val="002060">
                  <a:alpha val="65000"/>
                </a:srgbClr>
              </a:gs>
              <a:gs pos="100000">
                <a:srgbClr val="0037A4">
                  <a:alpha val="65000"/>
                </a:srgb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dirty="0" err="1"/>
              <a:t>Antarctic</a:t>
            </a:r>
            <a:r>
              <a:rPr lang="de-DE" dirty="0"/>
              <a:t> Station</a:t>
            </a:r>
            <a:br>
              <a:rPr lang="de-DE" dirty="0"/>
            </a:br>
            <a:r>
              <a:rPr lang="de-DE" dirty="0"/>
              <a:t>Neumayer III</a:t>
            </a:r>
          </a:p>
        </p:txBody>
      </p:sp>
    </p:spTree>
    <p:extLst>
      <p:ext uri="{BB962C8B-B14F-4D97-AF65-F5344CB8AC3E}">
        <p14:creationId xmlns:p14="http://schemas.microsoft.com/office/powerpoint/2010/main" val="1118469772"/>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41560CC5-2A0B-4B09-9BD9-67E09DC1F30B}" type="slidenum">
              <a:rPr lang="de-DE" smtClean="0"/>
              <a:t>8</a:t>
            </a:fld>
            <a:endParaRPr lang="de-DE" dirty="0"/>
          </a:p>
        </p:txBody>
      </p:sp>
      <p:sp>
        <p:nvSpPr>
          <p:cNvPr id="3" name="Fußzeilenplatzhalter 2"/>
          <p:cNvSpPr>
            <a:spLocks noGrp="1"/>
          </p:cNvSpPr>
          <p:nvPr>
            <p:ph type="ftr" sz="quarter" idx="3"/>
          </p:nvPr>
        </p:nvSpPr>
        <p:spPr/>
        <p:txBody>
          <a:bodyPr/>
          <a:lstStyle/>
          <a:p>
            <a:pPr>
              <a:defRPr/>
            </a:pPr>
            <a:r>
              <a:rPr lang="de-DE" dirty="0"/>
              <a:t>Reederei F. Laeisz – Hamburg June 2019 </a:t>
            </a:r>
          </a:p>
        </p:txBody>
      </p:sp>
      <p:sp>
        <p:nvSpPr>
          <p:cNvPr id="4" name="Textplatzhalter 3"/>
          <p:cNvSpPr>
            <a:spLocks noGrp="1"/>
          </p:cNvSpPr>
          <p:nvPr>
            <p:ph type="body" sz="quarter" idx="12"/>
          </p:nvPr>
        </p:nvSpPr>
        <p:spPr/>
        <p:txBody>
          <a:bodyPr/>
          <a:lstStyle/>
          <a:p>
            <a:pPr algn="ctr"/>
            <a:r>
              <a:rPr lang="de-DE" dirty="0"/>
              <a:t>VSAT </a:t>
            </a:r>
            <a:r>
              <a:rPr lang="de-DE" dirty="0" err="1"/>
              <a:t>Ku</a:t>
            </a:r>
            <a:r>
              <a:rPr lang="de-DE" dirty="0"/>
              <a:t>-Band </a:t>
            </a:r>
            <a:r>
              <a:rPr lang="de-DE" dirty="0" err="1"/>
              <a:t>coverage</a:t>
            </a:r>
            <a:endParaRPr lang="de-DE" dirty="0"/>
          </a:p>
        </p:txBody>
      </p:sp>
      <p:sp>
        <p:nvSpPr>
          <p:cNvPr id="6" name="Textplatzhalter 5"/>
          <p:cNvSpPr>
            <a:spLocks noGrp="1"/>
          </p:cNvSpPr>
          <p:nvPr>
            <p:ph type="body" sz="quarter" idx="14"/>
          </p:nvPr>
        </p:nvSpPr>
        <p:spPr/>
        <p:txBody>
          <a:bodyPr/>
          <a:lstStyle/>
          <a:p>
            <a:endParaRPr lang="de-DE" dirty="0"/>
          </a:p>
        </p:txBody>
      </p:sp>
      <p:sp>
        <p:nvSpPr>
          <p:cNvPr id="7" name="Textplatzhalter 6"/>
          <p:cNvSpPr>
            <a:spLocks noGrp="1"/>
          </p:cNvSpPr>
          <p:nvPr>
            <p:ph type="body" sz="quarter" idx="15"/>
          </p:nvPr>
        </p:nvSpPr>
        <p:spPr/>
        <p:txBody>
          <a:bodyPr/>
          <a:lstStyle/>
          <a:p>
            <a:endParaRPr lang="de-DE"/>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9" y="2025784"/>
            <a:ext cx="9225280" cy="3815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Ellipse 17">
            <a:extLst>
              <a:ext uri="{FF2B5EF4-FFF2-40B4-BE49-F238E27FC236}">
                <a16:creationId xmlns="" xmlns:a16="http://schemas.microsoft.com/office/drawing/2014/main" id="{AF147453-7AB7-4511-8A67-7CD016D2CC23}"/>
              </a:ext>
            </a:extLst>
          </p:cNvPr>
          <p:cNvSpPr/>
          <p:nvPr/>
        </p:nvSpPr>
        <p:spPr>
          <a:xfrm>
            <a:off x="4056179" y="1592796"/>
            <a:ext cx="1188131" cy="537928"/>
          </a:xfrm>
          <a:prstGeom prst="ellipse">
            <a:avLst/>
          </a:prstGeom>
          <a:gradFill>
            <a:gsLst>
              <a:gs pos="0">
                <a:srgbClr val="002060">
                  <a:alpha val="65000"/>
                </a:srgbClr>
              </a:gs>
              <a:gs pos="100000">
                <a:srgbClr val="0037A4">
                  <a:alpha val="65000"/>
                </a:srgb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dirty="0" err="1"/>
              <a:t>MOSAiC</a:t>
            </a:r>
            <a:endParaRPr lang="de-DE" dirty="0"/>
          </a:p>
        </p:txBody>
      </p:sp>
      <p:sp>
        <p:nvSpPr>
          <p:cNvPr id="20" name="Sprechblase: rechteckig 19">
            <a:extLst>
              <a:ext uri="{FF2B5EF4-FFF2-40B4-BE49-F238E27FC236}">
                <a16:creationId xmlns="" xmlns:a16="http://schemas.microsoft.com/office/drawing/2014/main" id="{97F5C101-3193-45E5-B955-C5A619D7156C}"/>
              </a:ext>
            </a:extLst>
          </p:cNvPr>
          <p:cNvSpPr/>
          <p:nvPr/>
        </p:nvSpPr>
        <p:spPr>
          <a:xfrm>
            <a:off x="4439125" y="2289922"/>
            <a:ext cx="936106" cy="409711"/>
          </a:xfrm>
          <a:prstGeom prst="wedgeRectCallout">
            <a:avLst>
              <a:gd name="adj1" fmla="val -13236"/>
              <a:gd name="adj2" fmla="val 95859"/>
            </a:avLst>
          </a:prstGeom>
          <a:gradFill>
            <a:gsLst>
              <a:gs pos="0">
                <a:srgbClr val="002060">
                  <a:alpha val="65000"/>
                </a:srgbClr>
              </a:gs>
              <a:gs pos="100000">
                <a:srgbClr val="0037A4">
                  <a:alpha val="65000"/>
                </a:srgb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dirty="0"/>
              <a:t>AWI</a:t>
            </a:r>
          </a:p>
        </p:txBody>
      </p:sp>
      <p:sp>
        <p:nvSpPr>
          <p:cNvPr id="21" name="Sprechblase: rechteckig 20">
            <a:extLst>
              <a:ext uri="{FF2B5EF4-FFF2-40B4-BE49-F238E27FC236}">
                <a16:creationId xmlns="" xmlns:a16="http://schemas.microsoft.com/office/drawing/2014/main" id="{D3D80D94-A5C8-466E-B73F-9EF05BA044A5}"/>
              </a:ext>
            </a:extLst>
          </p:cNvPr>
          <p:cNvSpPr/>
          <p:nvPr/>
        </p:nvSpPr>
        <p:spPr>
          <a:xfrm>
            <a:off x="3702671" y="5170570"/>
            <a:ext cx="1595784" cy="583162"/>
          </a:xfrm>
          <a:prstGeom prst="wedgeRectCallout">
            <a:avLst>
              <a:gd name="adj1" fmla="val -17056"/>
              <a:gd name="adj2" fmla="val 101086"/>
            </a:avLst>
          </a:prstGeom>
          <a:gradFill>
            <a:gsLst>
              <a:gs pos="0">
                <a:srgbClr val="002060">
                  <a:alpha val="65000"/>
                </a:srgbClr>
              </a:gs>
              <a:gs pos="100000">
                <a:srgbClr val="0037A4">
                  <a:alpha val="65000"/>
                </a:srgb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dirty="0" err="1"/>
              <a:t>Antarctic</a:t>
            </a:r>
            <a:r>
              <a:rPr lang="de-DE" dirty="0"/>
              <a:t> Station</a:t>
            </a:r>
            <a:br>
              <a:rPr lang="de-DE" dirty="0"/>
            </a:br>
            <a:r>
              <a:rPr lang="de-DE" dirty="0"/>
              <a:t>Neumayer III</a:t>
            </a:r>
          </a:p>
        </p:txBody>
      </p:sp>
    </p:spTree>
    <p:extLst>
      <p:ext uri="{BB962C8B-B14F-4D97-AF65-F5344CB8AC3E}">
        <p14:creationId xmlns:p14="http://schemas.microsoft.com/office/powerpoint/2010/main" val="1731696589"/>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4"/>
          </p:nvPr>
        </p:nvSpPr>
        <p:spPr/>
        <p:txBody>
          <a:bodyPr/>
          <a:lstStyle/>
          <a:p>
            <a:fld id="{41560CC5-2A0B-4B09-9BD9-67E09DC1F30B}" type="slidenum">
              <a:rPr lang="de-DE" smtClean="0"/>
              <a:t>9</a:t>
            </a:fld>
            <a:endParaRPr lang="de-DE" dirty="0"/>
          </a:p>
        </p:txBody>
      </p:sp>
      <p:sp>
        <p:nvSpPr>
          <p:cNvPr id="3" name="Fußzeilenplatzhalter 2"/>
          <p:cNvSpPr>
            <a:spLocks noGrp="1"/>
          </p:cNvSpPr>
          <p:nvPr>
            <p:ph type="ftr" sz="quarter" idx="3"/>
          </p:nvPr>
        </p:nvSpPr>
        <p:spPr/>
        <p:txBody>
          <a:bodyPr/>
          <a:lstStyle/>
          <a:p>
            <a:pPr>
              <a:defRPr/>
            </a:pPr>
            <a:r>
              <a:rPr lang="de-DE" dirty="0"/>
              <a:t>Reederei F. Laeisz – Hamburg June 2019 </a:t>
            </a:r>
          </a:p>
        </p:txBody>
      </p:sp>
      <p:sp>
        <p:nvSpPr>
          <p:cNvPr id="4" name="Textplatzhalter 3"/>
          <p:cNvSpPr>
            <a:spLocks noGrp="1"/>
          </p:cNvSpPr>
          <p:nvPr>
            <p:ph type="body" sz="quarter" idx="12"/>
          </p:nvPr>
        </p:nvSpPr>
        <p:spPr/>
        <p:txBody>
          <a:bodyPr/>
          <a:lstStyle/>
          <a:p>
            <a:r>
              <a:rPr lang="de-DE" dirty="0"/>
              <a:t>Kepler System</a:t>
            </a:r>
          </a:p>
        </p:txBody>
      </p:sp>
      <p:sp>
        <p:nvSpPr>
          <p:cNvPr id="8" name="Textplatzhalter 7">
            <a:extLst>
              <a:ext uri="{FF2B5EF4-FFF2-40B4-BE49-F238E27FC236}">
                <a16:creationId xmlns="" xmlns:a16="http://schemas.microsoft.com/office/drawing/2014/main" id="{0D8B6A56-C7B5-4827-9705-706E823DDBAD}"/>
              </a:ext>
            </a:extLst>
          </p:cNvPr>
          <p:cNvSpPr>
            <a:spLocks noGrp="1"/>
          </p:cNvSpPr>
          <p:nvPr>
            <p:ph type="body" sz="quarter" idx="13"/>
          </p:nvPr>
        </p:nvSpPr>
        <p:spPr/>
        <p:txBody>
          <a:bodyPr/>
          <a:lstStyle/>
          <a:p>
            <a:endParaRPr lang="de-DE"/>
          </a:p>
        </p:txBody>
      </p:sp>
      <p:pic>
        <p:nvPicPr>
          <p:cNvPr id="1026" name="Picture 2" descr="C:\Users\tliebe\Downloads\GlobewSatellitesv2.png"/>
          <p:cNvPicPr>
            <a:picLocks noChangeAspect="1" noChangeArrowheads="1"/>
          </p:cNvPicPr>
          <p:nvPr/>
        </p:nvPicPr>
        <p:blipFill rotWithShape="1">
          <a:blip r:embed="rId2">
            <a:extLst>
              <a:ext uri="{28A0092B-C50C-407E-A947-70E740481C1C}">
                <a14:useLocalDpi xmlns:a14="http://schemas.microsoft.com/office/drawing/2010/main" val="0"/>
              </a:ext>
            </a:extLst>
          </a:blip>
          <a:srcRect l="1" r="1538"/>
          <a:stretch/>
        </p:blipFill>
        <p:spPr bwMode="auto">
          <a:xfrm>
            <a:off x="2375756" y="1698838"/>
            <a:ext cx="4608512" cy="4665685"/>
          </a:xfrm>
          <a:prstGeom prst="rect">
            <a:avLst/>
          </a:prstGeom>
          <a:noFill/>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 xmlns:a16="http://schemas.microsoft.com/office/drawing/2014/main" id="{C2039F48-269D-4601-AB58-0A17E4F595E4}"/>
              </a:ext>
            </a:extLst>
          </p:cNvPr>
          <p:cNvSpPr/>
          <p:nvPr/>
        </p:nvSpPr>
        <p:spPr>
          <a:xfrm>
            <a:off x="4138326" y="2298832"/>
            <a:ext cx="1188131" cy="347728"/>
          </a:xfrm>
          <a:prstGeom prst="ellipse">
            <a:avLst/>
          </a:prstGeom>
          <a:gradFill>
            <a:gsLst>
              <a:gs pos="0">
                <a:schemeClr val="accent1">
                  <a:alpha val="65000"/>
                </a:schemeClr>
              </a:gs>
              <a:gs pos="100000">
                <a:schemeClr val="accent1">
                  <a:lumMod val="40000"/>
                  <a:lumOff val="60000"/>
                  <a:alpha val="65000"/>
                </a:schemeClr>
              </a:gs>
            </a:gsLst>
          </a:gradFill>
          <a:ln>
            <a:solidFill>
              <a:schemeClr val="accent4"/>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dirty="0" err="1"/>
              <a:t>MOSAiC</a:t>
            </a:r>
            <a:endParaRPr lang="de-DE" dirty="0"/>
          </a:p>
        </p:txBody>
      </p:sp>
      <p:grpSp>
        <p:nvGrpSpPr>
          <p:cNvPr id="14" name="Group 5">
            <a:extLst>
              <a:ext uri="{FF2B5EF4-FFF2-40B4-BE49-F238E27FC236}">
                <a16:creationId xmlns="" xmlns:a16="http://schemas.microsoft.com/office/drawing/2014/main" id="{0B00AEB0-B36C-424C-B836-E962F77BE2C7}"/>
              </a:ext>
            </a:extLst>
          </p:cNvPr>
          <p:cNvGrpSpPr>
            <a:grpSpLocks noChangeAspect="1"/>
          </p:cNvGrpSpPr>
          <p:nvPr/>
        </p:nvGrpSpPr>
        <p:grpSpPr bwMode="auto">
          <a:xfrm rot="20280563">
            <a:off x="624632" y="2227222"/>
            <a:ext cx="1673226" cy="2066925"/>
            <a:chOff x="2351" y="450"/>
            <a:chExt cx="1054" cy="1302"/>
          </a:xfrm>
        </p:grpSpPr>
        <p:sp>
          <p:nvSpPr>
            <p:cNvPr id="15" name="Freeform 6">
              <a:extLst>
                <a:ext uri="{FF2B5EF4-FFF2-40B4-BE49-F238E27FC236}">
                  <a16:creationId xmlns="" xmlns:a16="http://schemas.microsoft.com/office/drawing/2014/main" id="{12A3346C-90FE-469E-B37C-C297BAEB8656}"/>
                </a:ext>
              </a:extLst>
            </p:cNvPr>
            <p:cNvSpPr>
              <a:spLocks/>
            </p:cNvSpPr>
            <p:nvPr/>
          </p:nvSpPr>
          <p:spPr bwMode="auto">
            <a:xfrm>
              <a:off x="2704" y="936"/>
              <a:ext cx="286" cy="356"/>
            </a:xfrm>
            <a:custGeom>
              <a:avLst/>
              <a:gdLst>
                <a:gd name="T0" fmla="*/ 286 w 286"/>
                <a:gd name="T1" fmla="*/ 311 h 356"/>
                <a:gd name="T2" fmla="*/ 223 w 286"/>
                <a:gd name="T3" fmla="*/ 356 h 356"/>
                <a:gd name="T4" fmla="*/ 0 w 286"/>
                <a:gd name="T5" fmla="*/ 45 h 356"/>
                <a:gd name="T6" fmla="*/ 62 w 286"/>
                <a:gd name="T7" fmla="*/ 0 h 356"/>
                <a:gd name="T8" fmla="*/ 286 w 286"/>
                <a:gd name="T9" fmla="*/ 311 h 356"/>
              </a:gdLst>
              <a:ahLst/>
              <a:cxnLst>
                <a:cxn ang="0">
                  <a:pos x="T0" y="T1"/>
                </a:cxn>
                <a:cxn ang="0">
                  <a:pos x="T2" y="T3"/>
                </a:cxn>
                <a:cxn ang="0">
                  <a:pos x="T4" y="T5"/>
                </a:cxn>
                <a:cxn ang="0">
                  <a:pos x="T6" y="T7"/>
                </a:cxn>
                <a:cxn ang="0">
                  <a:pos x="T8" y="T9"/>
                </a:cxn>
              </a:cxnLst>
              <a:rect l="0" t="0" r="r" b="b"/>
              <a:pathLst>
                <a:path w="286" h="356">
                  <a:moveTo>
                    <a:pt x="286" y="311"/>
                  </a:moveTo>
                  <a:lnTo>
                    <a:pt x="223" y="356"/>
                  </a:lnTo>
                  <a:lnTo>
                    <a:pt x="0" y="45"/>
                  </a:lnTo>
                  <a:lnTo>
                    <a:pt x="62" y="0"/>
                  </a:lnTo>
                  <a:lnTo>
                    <a:pt x="286" y="31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Freeform 8">
              <a:extLst>
                <a:ext uri="{FF2B5EF4-FFF2-40B4-BE49-F238E27FC236}">
                  <a16:creationId xmlns="" xmlns:a16="http://schemas.microsoft.com/office/drawing/2014/main" id="{51171D89-5D06-4496-A6D3-21F88026CA55}"/>
                </a:ext>
              </a:extLst>
            </p:cNvPr>
            <p:cNvSpPr>
              <a:spLocks/>
            </p:cNvSpPr>
            <p:nvPr/>
          </p:nvSpPr>
          <p:spPr bwMode="auto">
            <a:xfrm>
              <a:off x="2699" y="1072"/>
              <a:ext cx="172" cy="177"/>
            </a:xfrm>
            <a:custGeom>
              <a:avLst/>
              <a:gdLst>
                <a:gd name="T0" fmla="*/ 2 w 61"/>
                <a:gd name="T1" fmla="*/ 26 h 63"/>
                <a:gd name="T2" fmla="*/ 11 w 61"/>
                <a:gd name="T3" fmla="*/ 46 h 63"/>
                <a:gd name="T4" fmla="*/ 27 w 61"/>
                <a:gd name="T5" fmla="*/ 61 h 63"/>
                <a:gd name="T6" fmla="*/ 61 w 61"/>
                <a:gd name="T7" fmla="*/ 42 h 63"/>
                <a:gd name="T8" fmla="*/ 31 w 61"/>
                <a:gd name="T9" fmla="*/ 0 h 63"/>
                <a:gd name="T10" fmla="*/ 2 w 61"/>
                <a:gd name="T11" fmla="*/ 26 h 63"/>
              </a:gdLst>
              <a:ahLst/>
              <a:cxnLst>
                <a:cxn ang="0">
                  <a:pos x="T0" y="T1"/>
                </a:cxn>
                <a:cxn ang="0">
                  <a:pos x="T2" y="T3"/>
                </a:cxn>
                <a:cxn ang="0">
                  <a:pos x="T4" y="T5"/>
                </a:cxn>
                <a:cxn ang="0">
                  <a:pos x="T6" y="T7"/>
                </a:cxn>
                <a:cxn ang="0">
                  <a:pos x="T8" y="T9"/>
                </a:cxn>
                <a:cxn ang="0">
                  <a:pos x="T10" y="T11"/>
                </a:cxn>
              </a:cxnLst>
              <a:rect l="0" t="0" r="r" b="b"/>
              <a:pathLst>
                <a:path w="61" h="63">
                  <a:moveTo>
                    <a:pt x="2" y="26"/>
                  </a:moveTo>
                  <a:cubicBezTo>
                    <a:pt x="0" y="27"/>
                    <a:pt x="4" y="36"/>
                    <a:pt x="11" y="46"/>
                  </a:cubicBezTo>
                  <a:cubicBezTo>
                    <a:pt x="18" y="56"/>
                    <a:pt x="26" y="63"/>
                    <a:pt x="27" y="61"/>
                  </a:cubicBezTo>
                  <a:cubicBezTo>
                    <a:pt x="27" y="61"/>
                    <a:pt x="41" y="56"/>
                    <a:pt x="61" y="42"/>
                  </a:cubicBezTo>
                  <a:cubicBezTo>
                    <a:pt x="31" y="0"/>
                    <a:pt x="31" y="0"/>
                    <a:pt x="31" y="0"/>
                  </a:cubicBezTo>
                  <a:cubicBezTo>
                    <a:pt x="11" y="15"/>
                    <a:pt x="2" y="26"/>
                    <a:pt x="2" y="26"/>
                  </a:cubicBezTo>
                  <a:close/>
                </a:path>
              </a:pathLst>
            </a:custGeom>
            <a:solidFill>
              <a:srgbClr val="72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9">
              <a:extLst>
                <a:ext uri="{FF2B5EF4-FFF2-40B4-BE49-F238E27FC236}">
                  <a16:creationId xmlns="" xmlns:a16="http://schemas.microsoft.com/office/drawing/2014/main" id="{DF04F3FE-A397-44BD-8A1C-4E702A6BF57D}"/>
                </a:ext>
              </a:extLst>
            </p:cNvPr>
            <p:cNvSpPr>
              <a:spLocks/>
            </p:cNvSpPr>
            <p:nvPr/>
          </p:nvSpPr>
          <p:spPr bwMode="auto">
            <a:xfrm>
              <a:off x="2738" y="995"/>
              <a:ext cx="232" cy="235"/>
            </a:xfrm>
            <a:custGeom>
              <a:avLst/>
              <a:gdLst>
                <a:gd name="T0" fmla="*/ 2 w 82"/>
                <a:gd name="T1" fmla="*/ 30 h 83"/>
                <a:gd name="T2" fmla="*/ 17 w 82"/>
                <a:gd name="T3" fmla="*/ 58 h 83"/>
                <a:gd name="T4" fmla="*/ 39 w 82"/>
                <a:gd name="T5" fmla="*/ 82 h 83"/>
                <a:gd name="T6" fmla="*/ 82 w 82"/>
                <a:gd name="T7" fmla="*/ 52 h 83"/>
                <a:gd name="T8" fmla="*/ 44 w 82"/>
                <a:gd name="T9" fmla="*/ 0 h 83"/>
                <a:gd name="T10" fmla="*/ 2 w 82"/>
                <a:gd name="T11" fmla="*/ 30 h 83"/>
              </a:gdLst>
              <a:ahLst/>
              <a:cxnLst>
                <a:cxn ang="0">
                  <a:pos x="T0" y="T1"/>
                </a:cxn>
                <a:cxn ang="0">
                  <a:pos x="T2" y="T3"/>
                </a:cxn>
                <a:cxn ang="0">
                  <a:pos x="T4" y="T5"/>
                </a:cxn>
                <a:cxn ang="0">
                  <a:pos x="T6" y="T7"/>
                </a:cxn>
                <a:cxn ang="0">
                  <a:pos x="T8" y="T9"/>
                </a:cxn>
                <a:cxn ang="0">
                  <a:pos x="T10" y="T11"/>
                </a:cxn>
              </a:cxnLst>
              <a:rect l="0" t="0" r="r" b="b"/>
              <a:pathLst>
                <a:path w="82" h="83">
                  <a:moveTo>
                    <a:pt x="2" y="30"/>
                  </a:moveTo>
                  <a:cubicBezTo>
                    <a:pt x="0" y="31"/>
                    <a:pt x="7" y="44"/>
                    <a:pt x="17" y="58"/>
                  </a:cubicBezTo>
                  <a:cubicBezTo>
                    <a:pt x="28" y="73"/>
                    <a:pt x="37" y="83"/>
                    <a:pt x="39" y="82"/>
                  </a:cubicBezTo>
                  <a:cubicBezTo>
                    <a:pt x="82" y="52"/>
                    <a:pt x="82" y="52"/>
                    <a:pt x="82" y="52"/>
                  </a:cubicBezTo>
                  <a:cubicBezTo>
                    <a:pt x="44" y="0"/>
                    <a:pt x="44" y="0"/>
                    <a:pt x="44" y="0"/>
                  </a:cubicBezTo>
                  <a:lnTo>
                    <a:pt x="2" y="30"/>
                  </a:lnTo>
                  <a:close/>
                </a:path>
              </a:pathLst>
            </a:custGeom>
            <a:solidFill>
              <a:srgbClr val="2318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Freeform 10">
              <a:extLst>
                <a:ext uri="{FF2B5EF4-FFF2-40B4-BE49-F238E27FC236}">
                  <a16:creationId xmlns="" xmlns:a16="http://schemas.microsoft.com/office/drawing/2014/main" id="{9FC0EF9C-BF80-476E-8FEB-08CE6FE102D2}"/>
                </a:ext>
              </a:extLst>
            </p:cNvPr>
            <p:cNvSpPr>
              <a:spLocks/>
            </p:cNvSpPr>
            <p:nvPr/>
          </p:nvSpPr>
          <p:spPr bwMode="auto">
            <a:xfrm>
              <a:off x="2857" y="990"/>
              <a:ext cx="119" cy="155"/>
            </a:xfrm>
            <a:custGeom>
              <a:avLst/>
              <a:gdLst>
                <a:gd name="T0" fmla="*/ 24 w 42"/>
                <a:gd name="T1" fmla="*/ 25 h 55"/>
                <a:gd name="T2" fmla="*/ 40 w 42"/>
                <a:gd name="T3" fmla="*/ 54 h 55"/>
                <a:gd name="T4" fmla="*/ 18 w 42"/>
                <a:gd name="T5" fmla="*/ 30 h 55"/>
                <a:gd name="T6" fmla="*/ 2 w 42"/>
                <a:gd name="T7" fmla="*/ 2 h 55"/>
                <a:gd name="T8" fmla="*/ 24 w 42"/>
                <a:gd name="T9" fmla="*/ 25 h 55"/>
              </a:gdLst>
              <a:ahLst/>
              <a:cxnLst>
                <a:cxn ang="0">
                  <a:pos x="T0" y="T1"/>
                </a:cxn>
                <a:cxn ang="0">
                  <a:pos x="T2" y="T3"/>
                </a:cxn>
                <a:cxn ang="0">
                  <a:pos x="T4" y="T5"/>
                </a:cxn>
                <a:cxn ang="0">
                  <a:pos x="T6" y="T7"/>
                </a:cxn>
                <a:cxn ang="0">
                  <a:pos x="T8" y="T9"/>
                </a:cxn>
              </a:cxnLst>
              <a:rect l="0" t="0" r="r" b="b"/>
              <a:pathLst>
                <a:path w="42" h="55">
                  <a:moveTo>
                    <a:pt x="24" y="25"/>
                  </a:moveTo>
                  <a:cubicBezTo>
                    <a:pt x="35" y="40"/>
                    <a:pt x="42" y="52"/>
                    <a:pt x="40" y="54"/>
                  </a:cubicBezTo>
                  <a:cubicBezTo>
                    <a:pt x="38" y="55"/>
                    <a:pt x="28" y="44"/>
                    <a:pt x="18" y="30"/>
                  </a:cubicBezTo>
                  <a:cubicBezTo>
                    <a:pt x="7" y="16"/>
                    <a:pt x="0" y="3"/>
                    <a:pt x="2" y="2"/>
                  </a:cubicBezTo>
                  <a:cubicBezTo>
                    <a:pt x="4" y="0"/>
                    <a:pt x="14" y="11"/>
                    <a:pt x="24"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Freeform 11">
              <a:extLst>
                <a:ext uri="{FF2B5EF4-FFF2-40B4-BE49-F238E27FC236}">
                  <a16:creationId xmlns="" xmlns:a16="http://schemas.microsoft.com/office/drawing/2014/main" id="{FAD4766B-6DA5-4EDE-9792-E7A30C1B6D09}"/>
                </a:ext>
              </a:extLst>
            </p:cNvPr>
            <p:cNvSpPr>
              <a:spLocks/>
            </p:cNvSpPr>
            <p:nvPr/>
          </p:nvSpPr>
          <p:spPr bwMode="auto">
            <a:xfrm>
              <a:off x="2874" y="908"/>
              <a:ext cx="215" cy="220"/>
            </a:xfrm>
            <a:custGeom>
              <a:avLst/>
              <a:gdLst>
                <a:gd name="T0" fmla="*/ 2 w 76"/>
                <a:gd name="T1" fmla="*/ 32 h 78"/>
                <a:gd name="T2" fmla="*/ 14 w 76"/>
                <a:gd name="T3" fmla="*/ 57 h 78"/>
                <a:gd name="T4" fmla="*/ 34 w 76"/>
                <a:gd name="T5" fmla="*/ 77 h 78"/>
                <a:gd name="T6" fmla="*/ 76 w 76"/>
                <a:gd name="T7" fmla="*/ 52 h 78"/>
                <a:gd name="T8" fmla="*/ 39 w 76"/>
                <a:gd name="T9" fmla="*/ 0 h 78"/>
                <a:gd name="T10" fmla="*/ 2 w 76"/>
                <a:gd name="T11" fmla="*/ 32 h 78"/>
              </a:gdLst>
              <a:ahLst/>
              <a:cxnLst>
                <a:cxn ang="0">
                  <a:pos x="T0" y="T1"/>
                </a:cxn>
                <a:cxn ang="0">
                  <a:pos x="T2" y="T3"/>
                </a:cxn>
                <a:cxn ang="0">
                  <a:pos x="T4" y="T5"/>
                </a:cxn>
                <a:cxn ang="0">
                  <a:pos x="T6" y="T7"/>
                </a:cxn>
                <a:cxn ang="0">
                  <a:pos x="T8" y="T9"/>
                </a:cxn>
                <a:cxn ang="0">
                  <a:pos x="T10" y="T11"/>
                </a:cxn>
              </a:cxnLst>
              <a:rect l="0" t="0" r="r" b="b"/>
              <a:pathLst>
                <a:path w="76" h="78">
                  <a:moveTo>
                    <a:pt x="2" y="32"/>
                  </a:moveTo>
                  <a:cubicBezTo>
                    <a:pt x="0" y="34"/>
                    <a:pt x="5" y="45"/>
                    <a:pt x="14" y="57"/>
                  </a:cubicBezTo>
                  <a:cubicBezTo>
                    <a:pt x="23" y="70"/>
                    <a:pt x="32" y="78"/>
                    <a:pt x="34" y="77"/>
                  </a:cubicBezTo>
                  <a:cubicBezTo>
                    <a:pt x="34" y="77"/>
                    <a:pt x="50" y="70"/>
                    <a:pt x="76" y="52"/>
                  </a:cubicBezTo>
                  <a:cubicBezTo>
                    <a:pt x="39" y="0"/>
                    <a:pt x="39" y="0"/>
                    <a:pt x="39" y="0"/>
                  </a:cubicBezTo>
                  <a:cubicBezTo>
                    <a:pt x="13" y="19"/>
                    <a:pt x="2" y="32"/>
                    <a:pt x="2" y="32"/>
                  </a:cubicBezTo>
                  <a:close/>
                </a:path>
              </a:pathLst>
            </a:custGeom>
            <a:solidFill>
              <a:srgbClr val="72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Freeform 12">
              <a:extLst>
                <a:ext uri="{FF2B5EF4-FFF2-40B4-BE49-F238E27FC236}">
                  <a16:creationId xmlns="" xmlns:a16="http://schemas.microsoft.com/office/drawing/2014/main" id="{2783035F-DC3A-42B1-BBEC-659D5621C596}"/>
                </a:ext>
              </a:extLst>
            </p:cNvPr>
            <p:cNvSpPr>
              <a:spLocks/>
            </p:cNvSpPr>
            <p:nvPr/>
          </p:nvSpPr>
          <p:spPr bwMode="auto">
            <a:xfrm>
              <a:off x="2925" y="772"/>
              <a:ext cx="288" cy="373"/>
            </a:xfrm>
            <a:custGeom>
              <a:avLst/>
              <a:gdLst>
                <a:gd name="T0" fmla="*/ 63 w 102"/>
                <a:gd name="T1" fmla="*/ 57 h 132"/>
                <a:gd name="T2" fmla="*/ 95 w 102"/>
                <a:gd name="T3" fmla="*/ 127 h 132"/>
                <a:gd name="T4" fmla="*/ 31 w 102"/>
                <a:gd name="T5" fmla="*/ 80 h 132"/>
                <a:gd name="T6" fmla="*/ 7 w 102"/>
                <a:gd name="T7" fmla="*/ 5 h 132"/>
                <a:gd name="T8" fmla="*/ 63 w 102"/>
                <a:gd name="T9" fmla="*/ 57 h 132"/>
              </a:gdLst>
              <a:ahLst/>
              <a:cxnLst>
                <a:cxn ang="0">
                  <a:pos x="T0" y="T1"/>
                </a:cxn>
                <a:cxn ang="0">
                  <a:pos x="T2" y="T3"/>
                </a:cxn>
                <a:cxn ang="0">
                  <a:pos x="T4" y="T5"/>
                </a:cxn>
                <a:cxn ang="0">
                  <a:pos x="T6" y="T7"/>
                </a:cxn>
                <a:cxn ang="0">
                  <a:pos x="T8" y="T9"/>
                </a:cxn>
              </a:cxnLst>
              <a:rect l="0" t="0" r="r" b="b"/>
              <a:pathLst>
                <a:path w="102" h="132">
                  <a:moveTo>
                    <a:pt x="63" y="57"/>
                  </a:moveTo>
                  <a:cubicBezTo>
                    <a:pt x="87" y="91"/>
                    <a:pt x="102" y="122"/>
                    <a:pt x="95" y="127"/>
                  </a:cubicBezTo>
                  <a:cubicBezTo>
                    <a:pt x="88" y="132"/>
                    <a:pt x="56" y="114"/>
                    <a:pt x="31" y="80"/>
                  </a:cubicBezTo>
                  <a:cubicBezTo>
                    <a:pt x="7" y="46"/>
                    <a:pt x="0" y="10"/>
                    <a:pt x="7" y="5"/>
                  </a:cubicBezTo>
                  <a:cubicBezTo>
                    <a:pt x="14" y="0"/>
                    <a:pt x="39" y="23"/>
                    <a:pt x="63" y="5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Freeform 13">
              <a:extLst>
                <a:ext uri="{FF2B5EF4-FFF2-40B4-BE49-F238E27FC236}">
                  <a16:creationId xmlns="" xmlns:a16="http://schemas.microsoft.com/office/drawing/2014/main" id="{7D25AD81-9120-4B2D-B4A4-9638F532C136}"/>
                </a:ext>
              </a:extLst>
            </p:cNvPr>
            <p:cNvSpPr>
              <a:spLocks/>
            </p:cNvSpPr>
            <p:nvPr/>
          </p:nvSpPr>
          <p:spPr bwMode="auto">
            <a:xfrm>
              <a:off x="2936" y="772"/>
              <a:ext cx="274" cy="364"/>
            </a:xfrm>
            <a:custGeom>
              <a:avLst/>
              <a:gdLst>
                <a:gd name="T0" fmla="*/ 54 w 97"/>
                <a:gd name="T1" fmla="*/ 61 h 129"/>
                <a:gd name="T2" fmla="*/ 39 w 97"/>
                <a:gd name="T3" fmla="*/ 41 h 129"/>
                <a:gd name="T4" fmla="*/ 10 w 97"/>
                <a:gd name="T5" fmla="*/ 0 h 129"/>
                <a:gd name="T6" fmla="*/ 4 w 97"/>
                <a:gd name="T7" fmla="*/ 5 h 129"/>
                <a:gd name="T8" fmla="*/ 41 w 97"/>
                <a:gd name="T9" fmla="*/ 70 h 129"/>
                <a:gd name="T10" fmla="*/ 91 w 97"/>
                <a:gd name="T11" fmla="*/ 127 h 129"/>
                <a:gd name="T12" fmla="*/ 97 w 97"/>
                <a:gd name="T13" fmla="*/ 122 h 129"/>
                <a:gd name="T14" fmla="*/ 91 w 97"/>
                <a:gd name="T15" fmla="*/ 113 h 129"/>
                <a:gd name="T16" fmla="*/ 67 w 97"/>
                <a:gd name="T17" fmla="*/ 79 h 129"/>
                <a:gd name="T18" fmla="*/ 54 w 97"/>
                <a:gd name="T19" fmla="*/ 6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129">
                  <a:moveTo>
                    <a:pt x="54" y="61"/>
                  </a:moveTo>
                  <a:cubicBezTo>
                    <a:pt x="49" y="54"/>
                    <a:pt x="44" y="47"/>
                    <a:pt x="39" y="41"/>
                  </a:cubicBezTo>
                  <a:cubicBezTo>
                    <a:pt x="10" y="0"/>
                    <a:pt x="10" y="0"/>
                    <a:pt x="10" y="0"/>
                  </a:cubicBezTo>
                  <a:cubicBezTo>
                    <a:pt x="4" y="5"/>
                    <a:pt x="4" y="5"/>
                    <a:pt x="4" y="5"/>
                  </a:cubicBezTo>
                  <a:cubicBezTo>
                    <a:pt x="0" y="7"/>
                    <a:pt x="16" y="37"/>
                    <a:pt x="41" y="70"/>
                  </a:cubicBezTo>
                  <a:cubicBezTo>
                    <a:pt x="65" y="104"/>
                    <a:pt x="87" y="129"/>
                    <a:pt x="91" y="127"/>
                  </a:cubicBezTo>
                  <a:cubicBezTo>
                    <a:pt x="97" y="122"/>
                    <a:pt x="97" y="122"/>
                    <a:pt x="97" y="122"/>
                  </a:cubicBezTo>
                  <a:cubicBezTo>
                    <a:pt x="91" y="113"/>
                    <a:pt x="91" y="113"/>
                    <a:pt x="91" y="113"/>
                  </a:cubicBezTo>
                  <a:cubicBezTo>
                    <a:pt x="67" y="79"/>
                    <a:pt x="67" y="79"/>
                    <a:pt x="67" y="79"/>
                  </a:cubicBezTo>
                  <a:cubicBezTo>
                    <a:pt x="63" y="73"/>
                    <a:pt x="59" y="67"/>
                    <a:pt x="54" y="61"/>
                  </a:cubicBezTo>
                  <a:close/>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Freeform 14">
              <a:extLst>
                <a:ext uri="{FF2B5EF4-FFF2-40B4-BE49-F238E27FC236}">
                  <a16:creationId xmlns="" xmlns:a16="http://schemas.microsoft.com/office/drawing/2014/main" id="{B133BA9B-0B58-4B7A-A0E1-82B6C83C2CDC}"/>
                </a:ext>
              </a:extLst>
            </p:cNvPr>
            <p:cNvSpPr>
              <a:spLocks/>
            </p:cNvSpPr>
            <p:nvPr/>
          </p:nvSpPr>
          <p:spPr bwMode="auto">
            <a:xfrm>
              <a:off x="2956" y="764"/>
              <a:ext cx="268" cy="358"/>
            </a:xfrm>
            <a:custGeom>
              <a:avLst/>
              <a:gdLst>
                <a:gd name="T0" fmla="*/ 54 w 95"/>
                <a:gd name="T1" fmla="*/ 59 h 127"/>
                <a:gd name="T2" fmla="*/ 91 w 95"/>
                <a:gd name="T3" fmla="*/ 125 h 127"/>
                <a:gd name="T4" fmla="*/ 41 w 95"/>
                <a:gd name="T5" fmla="*/ 68 h 127"/>
                <a:gd name="T6" fmla="*/ 4 w 95"/>
                <a:gd name="T7" fmla="*/ 2 h 127"/>
                <a:gd name="T8" fmla="*/ 54 w 95"/>
                <a:gd name="T9" fmla="*/ 59 h 127"/>
              </a:gdLst>
              <a:ahLst/>
              <a:cxnLst>
                <a:cxn ang="0">
                  <a:pos x="T0" y="T1"/>
                </a:cxn>
                <a:cxn ang="0">
                  <a:pos x="T2" y="T3"/>
                </a:cxn>
                <a:cxn ang="0">
                  <a:pos x="T4" y="T5"/>
                </a:cxn>
                <a:cxn ang="0">
                  <a:pos x="T6" y="T7"/>
                </a:cxn>
                <a:cxn ang="0">
                  <a:pos x="T8" y="T9"/>
                </a:cxn>
              </a:cxnLst>
              <a:rect l="0" t="0" r="r" b="b"/>
              <a:pathLst>
                <a:path w="95" h="127">
                  <a:moveTo>
                    <a:pt x="54" y="59"/>
                  </a:moveTo>
                  <a:cubicBezTo>
                    <a:pt x="78" y="92"/>
                    <a:pt x="95" y="122"/>
                    <a:pt x="91" y="125"/>
                  </a:cubicBezTo>
                  <a:cubicBezTo>
                    <a:pt x="88" y="127"/>
                    <a:pt x="65" y="102"/>
                    <a:pt x="41" y="68"/>
                  </a:cubicBezTo>
                  <a:cubicBezTo>
                    <a:pt x="17" y="35"/>
                    <a:pt x="0" y="5"/>
                    <a:pt x="4" y="2"/>
                  </a:cubicBezTo>
                  <a:cubicBezTo>
                    <a:pt x="7" y="0"/>
                    <a:pt x="30" y="25"/>
                    <a:pt x="54" y="59"/>
                  </a:cubicBez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 name="Freeform 15">
              <a:extLst>
                <a:ext uri="{FF2B5EF4-FFF2-40B4-BE49-F238E27FC236}">
                  <a16:creationId xmlns="" xmlns:a16="http://schemas.microsoft.com/office/drawing/2014/main" id="{587589A1-13B1-483F-90BD-93A4AA62E4B3}"/>
                </a:ext>
              </a:extLst>
            </p:cNvPr>
            <p:cNvSpPr>
              <a:spLocks/>
            </p:cNvSpPr>
            <p:nvPr/>
          </p:nvSpPr>
          <p:spPr bwMode="auto">
            <a:xfrm>
              <a:off x="2953" y="764"/>
              <a:ext cx="268" cy="361"/>
            </a:xfrm>
            <a:custGeom>
              <a:avLst/>
              <a:gdLst>
                <a:gd name="T0" fmla="*/ 54 w 95"/>
                <a:gd name="T1" fmla="*/ 59 h 128"/>
                <a:gd name="T2" fmla="*/ 91 w 95"/>
                <a:gd name="T3" fmla="*/ 125 h 128"/>
                <a:gd name="T4" fmla="*/ 41 w 95"/>
                <a:gd name="T5" fmla="*/ 69 h 128"/>
                <a:gd name="T6" fmla="*/ 4 w 95"/>
                <a:gd name="T7" fmla="*/ 3 h 128"/>
                <a:gd name="T8" fmla="*/ 54 w 95"/>
                <a:gd name="T9" fmla="*/ 59 h 128"/>
              </a:gdLst>
              <a:ahLst/>
              <a:cxnLst>
                <a:cxn ang="0">
                  <a:pos x="T0" y="T1"/>
                </a:cxn>
                <a:cxn ang="0">
                  <a:pos x="T2" y="T3"/>
                </a:cxn>
                <a:cxn ang="0">
                  <a:pos x="T4" y="T5"/>
                </a:cxn>
                <a:cxn ang="0">
                  <a:pos x="T6" y="T7"/>
                </a:cxn>
                <a:cxn ang="0">
                  <a:pos x="T8" y="T9"/>
                </a:cxn>
              </a:cxnLst>
              <a:rect l="0" t="0" r="r" b="b"/>
              <a:pathLst>
                <a:path w="95" h="128">
                  <a:moveTo>
                    <a:pt x="54" y="59"/>
                  </a:moveTo>
                  <a:cubicBezTo>
                    <a:pt x="78" y="93"/>
                    <a:pt x="95" y="122"/>
                    <a:pt x="91" y="125"/>
                  </a:cubicBezTo>
                  <a:cubicBezTo>
                    <a:pt x="88" y="128"/>
                    <a:pt x="65" y="103"/>
                    <a:pt x="41" y="69"/>
                  </a:cubicBezTo>
                  <a:cubicBezTo>
                    <a:pt x="17" y="35"/>
                    <a:pt x="0" y="6"/>
                    <a:pt x="4" y="3"/>
                  </a:cubicBezTo>
                  <a:cubicBezTo>
                    <a:pt x="8" y="0"/>
                    <a:pt x="30" y="26"/>
                    <a:pt x="54" y="59"/>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Freeform 16">
              <a:extLst>
                <a:ext uri="{FF2B5EF4-FFF2-40B4-BE49-F238E27FC236}">
                  <a16:creationId xmlns="" xmlns:a16="http://schemas.microsoft.com/office/drawing/2014/main" id="{4B6AB838-A7D0-4E95-A07C-78E7B0CB0BFA}"/>
                </a:ext>
              </a:extLst>
            </p:cNvPr>
            <p:cNvSpPr>
              <a:spLocks/>
            </p:cNvSpPr>
            <p:nvPr/>
          </p:nvSpPr>
          <p:spPr bwMode="auto">
            <a:xfrm>
              <a:off x="3066" y="891"/>
              <a:ext cx="93" cy="70"/>
            </a:xfrm>
            <a:custGeom>
              <a:avLst/>
              <a:gdLst>
                <a:gd name="T0" fmla="*/ 93 w 93"/>
                <a:gd name="T1" fmla="*/ 11 h 70"/>
                <a:gd name="T2" fmla="*/ 6 w 93"/>
                <a:gd name="T3" fmla="*/ 70 h 70"/>
                <a:gd name="T4" fmla="*/ 0 w 93"/>
                <a:gd name="T5" fmla="*/ 62 h 70"/>
                <a:gd name="T6" fmla="*/ 85 w 93"/>
                <a:gd name="T7" fmla="*/ 0 h 70"/>
                <a:gd name="T8" fmla="*/ 93 w 93"/>
                <a:gd name="T9" fmla="*/ 11 h 70"/>
              </a:gdLst>
              <a:ahLst/>
              <a:cxnLst>
                <a:cxn ang="0">
                  <a:pos x="T0" y="T1"/>
                </a:cxn>
                <a:cxn ang="0">
                  <a:pos x="T2" y="T3"/>
                </a:cxn>
                <a:cxn ang="0">
                  <a:pos x="T4" y="T5"/>
                </a:cxn>
                <a:cxn ang="0">
                  <a:pos x="T6" y="T7"/>
                </a:cxn>
                <a:cxn ang="0">
                  <a:pos x="T8" y="T9"/>
                </a:cxn>
              </a:cxnLst>
              <a:rect l="0" t="0" r="r" b="b"/>
              <a:pathLst>
                <a:path w="93" h="70">
                  <a:moveTo>
                    <a:pt x="93" y="11"/>
                  </a:moveTo>
                  <a:lnTo>
                    <a:pt x="6" y="70"/>
                  </a:lnTo>
                  <a:lnTo>
                    <a:pt x="0" y="62"/>
                  </a:lnTo>
                  <a:lnTo>
                    <a:pt x="85" y="0"/>
                  </a:lnTo>
                  <a:lnTo>
                    <a:pt x="93" y="1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5" name="Freeform 17">
              <a:extLst>
                <a:ext uri="{FF2B5EF4-FFF2-40B4-BE49-F238E27FC236}">
                  <a16:creationId xmlns="" xmlns:a16="http://schemas.microsoft.com/office/drawing/2014/main" id="{A4723842-2C66-46A8-8583-A311D9024FEE}"/>
                </a:ext>
              </a:extLst>
            </p:cNvPr>
            <p:cNvSpPr>
              <a:spLocks/>
            </p:cNvSpPr>
            <p:nvPr/>
          </p:nvSpPr>
          <p:spPr bwMode="auto">
            <a:xfrm>
              <a:off x="3137" y="865"/>
              <a:ext cx="50" cy="51"/>
            </a:xfrm>
            <a:custGeom>
              <a:avLst/>
              <a:gdLst>
                <a:gd name="T0" fmla="*/ 16 w 18"/>
                <a:gd name="T1" fmla="*/ 4 h 18"/>
                <a:gd name="T2" fmla="*/ 14 w 18"/>
                <a:gd name="T3" fmla="*/ 16 h 18"/>
                <a:gd name="T4" fmla="*/ 3 w 18"/>
                <a:gd name="T5" fmla="*/ 14 h 18"/>
                <a:gd name="T6" fmla="*/ 4 w 18"/>
                <a:gd name="T7" fmla="*/ 2 h 18"/>
                <a:gd name="T8" fmla="*/ 16 w 18"/>
                <a:gd name="T9" fmla="*/ 4 h 18"/>
              </a:gdLst>
              <a:ahLst/>
              <a:cxnLst>
                <a:cxn ang="0">
                  <a:pos x="T0" y="T1"/>
                </a:cxn>
                <a:cxn ang="0">
                  <a:pos x="T2" y="T3"/>
                </a:cxn>
                <a:cxn ang="0">
                  <a:pos x="T4" y="T5"/>
                </a:cxn>
                <a:cxn ang="0">
                  <a:pos x="T6" y="T7"/>
                </a:cxn>
                <a:cxn ang="0">
                  <a:pos x="T8" y="T9"/>
                </a:cxn>
              </a:cxnLst>
              <a:rect l="0" t="0" r="r" b="b"/>
              <a:pathLst>
                <a:path w="18" h="18">
                  <a:moveTo>
                    <a:pt x="16" y="4"/>
                  </a:moveTo>
                  <a:cubicBezTo>
                    <a:pt x="18" y="8"/>
                    <a:pt x="18" y="13"/>
                    <a:pt x="14" y="16"/>
                  </a:cubicBezTo>
                  <a:cubicBezTo>
                    <a:pt x="10" y="18"/>
                    <a:pt x="5" y="17"/>
                    <a:pt x="3" y="14"/>
                  </a:cubicBezTo>
                  <a:cubicBezTo>
                    <a:pt x="0" y="10"/>
                    <a:pt x="1" y="5"/>
                    <a:pt x="4" y="2"/>
                  </a:cubicBezTo>
                  <a:cubicBezTo>
                    <a:pt x="8" y="0"/>
                    <a:pt x="13" y="1"/>
                    <a:pt x="16" y="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6" name="Freeform 18">
              <a:extLst>
                <a:ext uri="{FF2B5EF4-FFF2-40B4-BE49-F238E27FC236}">
                  <a16:creationId xmlns="" xmlns:a16="http://schemas.microsoft.com/office/drawing/2014/main" id="{05ACE6C4-BA2E-4AB3-9C18-9D6C5DA67F28}"/>
                </a:ext>
              </a:extLst>
            </p:cNvPr>
            <p:cNvSpPr>
              <a:spLocks/>
            </p:cNvSpPr>
            <p:nvPr/>
          </p:nvSpPr>
          <p:spPr bwMode="auto">
            <a:xfrm>
              <a:off x="2351" y="450"/>
              <a:ext cx="560" cy="616"/>
            </a:xfrm>
            <a:custGeom>
              <a:avLst/>
              <a:gdLst>
                <a:gd name="T0" fmla="*/ 80 w 198"/>
                <a:gd name="T1" fmla="*/ 3 h 218"/>
                <a:gd name="T2" fmla="*/ 4 w 198"/>
                <a:gd name="T3" fmla="*/ 58 h 218"/>
                <a:gd name="T4" fmla="*/ 2 w 198"/>
                <a:gd name="T5" fmla="*/ 68 h 218"/>
                <a:gd name="T6" fmla="*/ 107 w 198"/>
                <a:gd name="T7" fmla="*/ 214 h 218"/>
                <a:gd name="T8" fmla="*/ 118 w 198"/>
                <a:gd name="T9" fmla="*/ 216 h 218"/>
                <a:gd name="T10" fmla="*/ 194 w 198"/>
                <a:gd name="T11" fmla="*/ 161 h 218"/>
                <a:gd name="T12" fmla="*/ 196 w 198"/>
                <a:gd name="T13" fmla="*/ 151 h 218"/>
                <a:gd name="T14" fmla="*/ 196 w 198"/>
                <a:gd name="T15" fmla="*/ 151 h 218"/>
                <a:gd name="T16" fmla="*/ 91 w 198"/>
                <a:gd name="T17" fmla="*/ 4 h 218"/>
                <a:gd name="T18" fmla="*/ 80 w 198"/>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18">
                  <a:moveTo>
                    <a:pt x="80" y="3"/>
                  </a:moveTo>
                  <a:cubicBezTo>
                    <a:pt x="4" y="58"/>
                    <a:pt x="4" y="58"/>
                    <a:pt x="4" y="58"/>
                  </a:cubicBezTo>
                  <a:cubicBezTo>
                    <a:pt x="1" y="60"/>
                    <a:pt x="0" y="65"/>
                    <a:pt x="2" y="68"/>
                  </a:cubicBezTo>
                  <a:cubicBezTo>
                    <a:pt x="107" y="214"/>
                    <a:pt x="107" y="214"/>
                    <a:pt x="107" y="214"/>
                  </a:cubicBezTo>
                  <a:cubicBezTo>
                    <a:pt x="110" y="218"/>
                    <a:pt x="114" y="218"/>
                    <a:pt x="118" y="216"/>
                  </a:cubicBezTo>
                  <a:cubicBezTo>
                    <a:pt x="194" y="161"/>
                    <a:pt x="194" y="161"/>
                    <a:pt x="194" y="161"/>
                  </a:cubicBezTo>
                  <a:cubicBezTo>
                    <a:pt x="197" y="159"/>
                    <a:pt x="198" y="154"/>
                    <a:pt x="196" y="151"/>
                  </a:cubicBezTo>
                  <a:cubicBezTo>
                    <a:pt x="196" y="151"/>
                    <a:pt x="196" y="151"/>
                    <a:pt x="196" y="151"/>
                  </a:cubicBezTo>
                  <a:cubicBezTo>
                    <a:pt x="91" y="4"/>
                    <a:pt x="91" y="4"/>
                    <a:pt x="91" y="4"/>
                  </a:cubicBezTo>
                  <a:cubicBezTo>
                    <a:pt x="88" y="1"/>
                    <a:pt x="84" y="0"/>
                    <a:pt x="80" y="3"/>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 name="Freeform 19">
              <a:extLst>
                <a:ext uri="{FF2B5EF4-FFF2-40B4-BE49-F238E27FC236}">
                  <a16:creationId xmlns="" xmlns:a16="http://schemas.microsoft.com/office/drawing/2014/main" id="{101A5836-EB57-4276-81F2-639F63346648}"/>
                </a:ext>
              </a:extLst>
            </p:cNvPr>
            <p:cNvSpPr>
              <a:spLocks/>
            </p:cNvSpPr>
            <p:nvPr/>
          </p:nvSpPr>
          <p:spPr bwMode="auto">
            <a:xfrm>
              <a:off x="2360" y="462"/>
              <a:ext cx="542" cy="595"/>
            </a:xfrm>
            <a:custGeom>
              <a:avLst/>
              <a:gdLst>
                <a:gd name="T0" fmla="*/ 190 w 192"/>
                <a:gd name="T1" fmla="*/ 149 h 211"/>
                <a:gd name="T2" fmla="*/ 189 w 192"/>
                <a:gd name="T3" fmla="*/ 155 h 211"/>
                <a:gd name="T4" fmla="*/ 113 w 192"/>
                <a:gd name="T5" fmla="*/ 210 h 211"/>
                <a:gd name="T6" fmla="*/ 107 w 192"/>
                <a:gd name="T7" fmla="*/ 209 h 211"/>
                <a:gd name="T8" fmla="*/ 2 w 192"/>
                <a:gd name="T9" fmla="*/ 62 h 211"/>
                <a:gd name="T10" fmla="*/ 3 w 192"/>
                <a:gd name="T11" fmla="*/ 56 h 211"/>
                <a:gd name="T12" fmla="*/ 79 w 192"/>
                <a:gd name="T13" fmla="*/ 1 h 211"/>
                <a:gd name="T14" fmla="*/ 85 w 192"/>
                <a:gd name="T15" fmla="*/ 2 h 211"/>
                <a:gd name="T16" fmla="*/ 190 w 192"/>
                <a:gd name="T17" fmla="*/ 14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11">
                  <a:moveTo>
                    <a:pt x="190" y="149"/>
                  </a:moveTo>
                  <a:cubicBezTo>
                    <a:pt x="192" y="151"/>
                    <a:pt x="191" y="153"/>
                    <a:pt x="189" y="155"/>
                  </a:cubicBezTo>
                  <a:cubicBezTo>
                    <a:pt x="113" y="210"/>
                    <a:pt x="113" y="210"/>
                    <a:pt x="113" y="210"/>
                  </a:cubicBezTo>
                  <a:cubicBezTo>
                    <a:pt x="111" y="211"/>
                    <a:pt x="108" y="210"/>
                    <a:pt x="107" y="209"/>
                  </a:cubicBezTo>
                  <a:cubicBezTo>
                    <a:pt x="2" y="62"/>
                    <a:pt x="2" y="62"/>
                    <a:pt x="2" y="62"/>
                  </a:cubicBezTo>
                  <a:cubicBezTo>
                    <a:pt x="0" y="60"/>
                    <a:pt x="1" y="57"/>
                    <a:pt x="3" y="56"/>
                  </a:cubicBezTo>
                  <a:cubicBezTo>
                    <a:pt x="79" y="1"/>
                    <a:pt x="79" y="1"/>
                    <a:pt x="79" y="1"/>
                  </a:cubicBezTo>
                  <a:cubicBezTo>
                    <a:pt x="81" y="0"/>
                    <a:pt x="84" y="0"/>
                    <a:pt x="85" y="2"/>
                  </a:cubicBezTo>
                  <a:lnTo>
                    <a:pt x="190" y="149"/>
                  </a:lnTo>
                  <a:close/>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 name="Freeform 20">
              <a:extLst>
                <a:ext uri="{FF2B5EF4-FFF2-40B4-BE49-F238E27FC236}">
                  <a16:creationId xmlns="" xmlns:a16="http://schemas.microsoft.com/office/drawing/2014/main" id="{3D1AF0F0-638A-4FDA-B99D-170B2B41D25C}"/>
                </a:ext>
              </a:extLst>
            </p:cNvPr>
            <p:cNvSpPr>
              <a:spLocks noEditPoints="1"/>
            </p:cNvSpPr>
            <p:nvPr/>
          </p:nvSpPr>
          <p:spPr bwMode="auto">
            <a:xfrm>
              <a:off x="2391" y="493"/>
              <a:ext cx="480" cy="533"/>
            </a:xfrm>
            <a:custGeom>
              <a:avLst/>
              <a:gdLst>
                <a:gd name="T0" fmla="*/ 206 w 480"/>
                <a:gd name="T1" fmla="*/ 276 h 533"/>
                <a:gd name="T2" fmla="*/ 260 w 480"/>
                <a:gd name="T3" fmla="*/ 237 h 533"/>
                <a:gd name="T4" fmla="*/ 197 w 480"/>
                <a:gd name="T5" fmla="*/ 152 h 533"/>
                <a:gd name="T6" fmla="*/ 147 w 480"/>
                <a:gd name="T7" fmla="*/ 192 h 533"/>
                <a:gd name="T8" fmla="*/ 206 w 480"/>
                <a:gd name="T9" fmla="*/ 276 h 533"/>
                <a:gd name="T10" fmla="*/ 282 w 480"/>
                <a:gd name="T11" fmla="*/ 378 h 533"/>
                <a:gd name="T12" fmla="*/ 333 w 480"/>
                <a:gd name="T13" fmla="*/ 341 h 533"/>
                <a:gd name="T14" fmla="*/ 274 w 480"/>
                <a:gd name="T15" fmla="*/ 257 h 533"/>
                <a:gd name="T16" fmla="*/ 220 w 480"/>
                <a:gd name="T17" fmla="*/ 293 h 533"/>
                <a:gd name="T18" fmla="*/ 282 w 480"/>
                <a:gd name="T19" fmla="*/ 378 h 533"/>
                <a:gd name="T20" fmla="*/ 209 w 480"/>
                <a:gd name="T21" fmla="*/ 432 h 533"/>
                <a:gd name="T22" fmla="*/ 262 w 480"/>
                <a:gd name="T23" fmla="*/ 392 h 533"/>
                <a:gd name="T24" fmla="*/ 200 w 480"/>
                <a:gd name="T25" fmla="*/ 307 h 533"/>
                <a:gd name="T26" fmla="*/ 149 w 480"/>
                <a:gd name="T27" fmla="*/ 347 h 533"/>
                <a:gd name="T28" fmla="*/ 209 w 480"/>
                <a:gd name="T29" fmla="*/ 432 h 533"/>
                <a:gd name="T30" fmla="*/ 144 w 480"/>
                <a:gd name="T31" fmla="*/ 36 h 533"/>
                <a:gd name="T32" fmla="*/ 203 w 480"/>
                <a:gd name="T33" fmla="*/ 121 h 533"/>
                <a:gd name="T34" fmla="*/ 257 w 480"/>
                <a:gd name="T35" fmla="*/ 82 h 533"/>
                <a:gd name="T36" fmla="*/ 197 w 480"/>
                <a:gd name="T37" fmla="*/ 0 h 533"/>
                <a:gd name="T38" fmla="*/ 144 w 480"/>
                <a:gd name="T39" fmla="*/ 36 h 533"/>
                <a:gd name="T40" fmla="*/ 356 w 480"/>
                <a:gd name="T41" fmla="*/ 483 h 533"/>
                <a:gd name="T42" fmla="*/ 407 w 480"/>
                <a:gd name="T43" fmla="*/ 446 h 533"/>
                <a:gd name="T44" fmla="*/ 347 w 480"/>
                <a:gd name="T45" fmla="*/ 361 h 533"/>
                <a:gd name="T46" fmla="*/ 294 w 480"/>
                <a:gd name="T47" fmla="*/ 398 h 533"/>
                <a:gd name="T48" fmla="*/ 356 w 480"/>
                <a:gd name="T49" fmla="*/ 483 h 533"/>
                <a:gd name="T50" fmla="*/ 135 w 480"/>
                <a:gd name="T51" fmla="*/ 327 h 533"/>
                <a:gd name="T52" fmla="*/ 186 w 480"/>
                <a:gd name="T53" fmla="*/ 291 h 533"/>
                <a:gd name="T54" fmla="*/ 127 w 480"/>
                <a:gd name="T55" fmla="*/ 206 h 533"/>
                <a:gd name="T56" fmla="*/ 73 w 480"/>
                <a:gd name="T57" fmla="*/ 243 h 533"/>
                <a:gd name="T58" fmla="*/ 135 w 480"/>
                <a:gd name="T59" fmla="*/ 327 h 533"/>
                <a:gd name="T60" fmla="*/ 282 w 480"/>
                <a:gd name="T61" fmla="*/ 533 h 533"/>
                <a:gd name="T62" fmla="*/ 336 w 480"/>
                <a:gd name="T63" fmla="*/ 497 h 533"/>
                <a:gd name="T64" fmla="*/ 277 w 480"/>
                <a:gd name="T65" fmla="*/ 412 h 533"/>
                <a:gd name="T66" fmla="*/ 223 w 480"/>
                <a:gd name="T67" fmla="*/ 449 h 533"/>
                <a:gd name="T68" fmla="*/ 282 w 480"/>
                <a:gd name="T69" fmla="*/ 533 h 533"/>
                <a:gd name="T70" fmla="*/ 59 w 480"/>
                <a:gd name="T71" fmla="*/ 223 h 533"/>
                <a:gd name="T72" fmla="*/ 113 w 480"/>
                <a:gd name="T73" fmla="*/ 186 h 533"/>
                <a:gd name="T74" fmla="*/ 53 w 480"/>
                <a:gd name="T75" fmla="*/ 101 h 533"/>
                <a:gd name="T76" fmla="*/ 0 w 480"/>
                <a:gd name="T77" fmla="*/ 138 h 533"/>
                <a:gd name="T78" fmla="*/ 59 w 480"/>
                <a:gd name="T79" fmla="*/ 223 h 533"/>
                <a:gd name="T80" fmla="*/ 426 w 480"/>
                <a:gd name="T81" fmla="*/ 432 h 533"/>
                <a:gd name="T82" fmla="*/ 480 w 480"/>
                <a:gd name="T83" fmla="*/ 392 h 533"/>
                <a:gd name="T84" fmla="*/ 421 w 480"/>
                <a:gd name="T85" fmla="*/ 307 h 533"/>
                <a:gd name="T86" fmla="*/ 367 w 480"/>
                <a:gd name="T87" fmla="*/ 347 h 533"/>
                <a:gd name="T88" fmla="*/ 426 w 480"/>
                <a:gd name="T89" fmla="*/ 432 h 533"/>
                <a:gd name="T90" fmla="*/ 353 w 480"/>
                <a:gd name="T91" fmla="*/ 327 h 533"/>
                <a:gd name="T92" fmla="*/ 407 w 480"/>
                <a:gd name="T93" fmla="*/ 291 h 533"/>
                <a:gd name="T94" fmla="*/ 344 w 480"/>
                <a:gd name="T95" fmla="*/ 206 h 533"/>
                <a:gd name="T96" fmla="*/ 294 w 480"/>
                <a:gd name="T97" fmla="*/ 243 h 533"/>
                <a:gd name="T98" fmla="*/ 353 w 480"/>
                <a:gd name="T99" fmla="*/ 327 h 533"/>
                <a:gd name="T100" fmla="*/ 279 w 480"/>
                <a:gd name="T101" fmla="*/ 223 h 533"/>
                <a:gd name="T102" fmla="*/ 330 w 480"/>
                <a:gd name="T103" fmla="*/ 186 h 533"/>
                <a:gd name="T104" fmla="*/ 271 w 480"/>
                <a:gd name="T105" fmla="*/ 101 h 533"/>
                <a:gd name="T106" fmla="*/ 217 w 480"/>
                <a:gd name="T107" fmla="*/ 141 h 533"/>
                <a:gd name="T108" fmla="*/ 279 w 480"/>
                <a:gd name="T109" fmla="*/ 223 h 533"/>
                <a:gd name="T110" fmla="*/ 132 w 480"/>
                <a:gd name="T111" fmla="*/ 172 h 533"/>
                <a:gd name="T112" fmla="*/ 186 w 480"/>
                <a:gd name="T113" fmla="*/ 135 h 533"/>
                <a:gd name="T114" fmla="*/ 124 w 480"/>
                <a:gd name="T115" fmla="*/ 51 h 533"/>
                <a:gd name="T116" fmla="*/ 73 w 480"/>
                <a:gd name="T117" fmla="*/ 87 h 533"/>
                <a:gd name="T118" fmla="*/ 132 w 480"/>
                <a:gd name="T119" fmla="*/ 17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0" h="533">
                  <a:moveTo>
                    <a:pt x="206" y="276"/>
                  </a:moveTo>
                  <a:lnTo>
                    <a:pt x="260" y="237"/>
                  </a:lnTo>
                  <a:lnTo>
                    <a:pt x="197" y="152"/>
                  </a:lnTo>
                  <a:lnTo>
                    <a:pt x="147" y="192"/>
                  </a:lnTo>
                  <a:lnTo>
                    <a:pt x="206" y="276"/>
                  </a:lnTo>
                  <a:close/>
                  <a:moveTo>
                    <a:pt x="282" y="378"/>
                  </a:moveTo>
                  <a:lnTo>
                    <a:pt x="333" y="341"/>
                  </a:lnTo>
                  <a:lnTo>
                    <a:pt x="274" y="257"/>
                  </a:lnTo>
                  <a:lnTo>
                    <a:pt x="220" y="293"/>
                  </a:lnTo>
                  <a:lnTo>
                    <a:pt x="282" y="378"/>
                  </a:lnTo>
                  <a:close/>
                  <a:moveTo>
                    <a:pt x="209" y="432"/>
                  </a:moveTo>
                  <a:lnTo>
                    <a:pt x="262" y="392"/>
                  </a:lnTo>
                  <a:lnTo>
                    <a:pt x="200" y="307"/>
                  </a:lnTo>
                  <a:lnTo>
                    <a:pt x="149" y="347"/>
                  </a:lnTo>
                  <a:lnTo>
                    <a:pt x="209" y="432"/>
                  </a:lnTo>
                  <a:close/>
                  <a:moveTo>
                    <a:pt x="144" y="36"/>
                  </a:moveTo>
                  <a:lnTo>
                    <a:pt x="203" y="121"/>
                  </a:lnTo>
                  <a:lnTo>
                    <a:pt x="257" y="82"/>
                  </a:lnTo>
                  <a:lnTo>
                    <a:pt x="197" y="0"/>
                  </a:lnTo>
                  <a:lnTo>
                    <a:pt x="144" y="36"/>
                  </a:lnTo>
                  <a:close/>
                  <a:moveTo>
                    <a:pt x="356" y="483"/>
                  </a:moveTo>
                  <a:lnTo>
                    <a:pt x="407" y="446"/>
                  </a:lnTo>
                  <a:lnTo>
                    <a:pt x="347" y="361"/>
                  </a:lnTo>
                  <a:lnTo>
                    <a:pt x="294" y="398"/>
                  </a:lnTo>
                  <a:lnTo>
                    <a:pt x="356" y="483"/>
                  </a:lnTo>
                  <a:close/>
                  <a:moveTo>
                    <a:pt x="135" y="327"/>
                  </a:moveTo>
                  <a:lnTo>
                    <a:pt x="186" y="291"/>
                  </a:lnTo>
                  <a:lnTo>
                    <a:pt x="127" y="206"/>
                  </a:lnTo>
                  <a:lnTo>
                    <a:pt x="73" y="243"/>
                  </a:lnTo>
                  <a:lnTo>
                    <a:pt x="135" y="327"/>
                  </a:lnTo>
                  <a:close/>
                  <a:moveTo>
                    <a:pt x="282" y="533"/>
                  </a:moveTo>
                  <a:lnTo>
                    <a:pt x="336" y="497"/>
                  </a:lnTo>
                  <a:lnTo>
                    <a:pt x="277" y="412"/>
                  </a:lnTo>
                  <a:lnTo>
                    <a:pt x="223" y="449"/>
                  </a:lnTo>
                  <a:lnTo>
                    <a:pt x="282" y="533"/>
                  </a:lnTo>
                  <a:close/>
                  <a:moveTo>
                    <a:pt x="59" y="223"/>
                  </a:moveTo>
                  <a:lnTo>
                    <a:pt x="113" y="186"/>
                  </a:lnTo>
                  <a:lnTo>
                    <a:pt x="53" y="101"/>
                  </a:lnTo>
                  <a:lnTo>
                    <a:pt x="0" y="138"/>
                  </a:lnTo>
                  <a:lnTo>
                    <a:pt x="59" y="223"/>
                  </a:lnTo>
                  <a:close/>
                  <a:moveTo>
                    <a:pt x="426" y="432"/>
                  </a:moveTo>
                  <a:lnTo>
                    <a:pt x="480" y="392"/>
                  </a:lnTo>
                  <a:lnTo>
                    <a:pt x="421" y="307"/>
                  </a:lnTo>
                  <a:lnTo>
                    <a:pt x="367" y="347"/>
                  </a:lnTo>
                  <a:lnTo>
                    <a:pt x="426" y="432"/>
                  </a:lnTo>
                  <a:close/>
                  <a:moveTo>
                    <a:pt x="353" y="327"/>
                  </a:moveTo>
                  <a:lnTo>
                    <a:pt x="407" y="291"/>
                  </a:lnTo>
                  <a:lnTo>
                    <a:pt x="344" y="206"/>
                  </a:lnTo>
                  <a:lnTo>
                    <a:pt x="294" y="243"/>
                  </a:lnTo>
                  <a:lnTo>
                    <a:pt x="353" y="327"/>
                  </a:lnTo>
                  <a:close/>
                  <a:moveTo>
                    <a:pt x="279" y="223"/>
                  </a:moveTo>
                  <a:lnTo>
                    <a:pt x="330" y="186"/>
                  </a:lnTo>
                  <a:lnTo>
                    <a:pt x="271" y="101"/>
                  </a:lnTo>
                  <a:lnTo>
                    <a:pt x="217" y="141"/>
                  </a:lnTo>
                  <a:lnTo>
                    <a:pt x="279" y="223"/>
                  </a:lnTo>
                  <a:close/>
                  <a:moveTo>
                    <a:pt x="132" y="172"/>
                  </a:moveTo>
                  <a:lnTo>
                    <a:pt x="186" y="135"/>
                  </a:lnTo>
                  <a:lnTo>
                    <a:pt x="124" y="51"/>
                  </a:lnTo>
                  <a:lnTo>
                    <a:pt x="73" y="87"/>
                  </a:lnTo>
                  <a:lnTo>
                    <a:pt x="132" y="17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 name="Freeform 21">
              <a:extLst>
                <a:ext uri="{FF2B5EF4-FFF2-40B4-BE49-F238E27FC236}">
                  <a16:creationId xmlns="" xmlns:a16="http://schemas.microsoft.com/office/drawing/2014/main" id="{B8CD5353-6629-4A92-89D4-2F77FE8AAE83}"/>
                </a:ext>
              </a:extLst>
            </p:cNvPr>
            <p:cNvSpPr>
              <a:spLocks/>
            </p:cNvSpPr>
            <p:nvPr/>
          </p:nvSpPr>
          <p:spPr bwMode="auto">
            <a:xfrm>
              <a:off x="2843" y="1136"/>
              <a:ext cx="562" cy="616"/>
            </a:xfrm>
            <a:custGeom>
              <a:avLst/>
              <a:gdLst>
                <a:gd name="T0" fmla="*/ 81 w 199"/>
                <a:gd name="T1" fmla="*/ 3 h 218"/>
                <a:gd name="T2" fmla="*/ 4 w 199"/>
                <a:gd name="T3" fmla="*/ 57 h 218"/>
                <a:gd name="T4" fmla="*/ 3 w 199"/>
                <a:gd name="T5" fmla="*/ 68 h 218"/>
                <a:gd name="T6" fmla="*/ 108 w 199"/>
                <a:gd name="T7" fmla="*/ 214 h 218"/>
                <a:gd name="T8" fmla="*/ 118 w 199"/>
                <a:gd name="T9" fmla="*/ 216 h 218"/>
                <a:gd name="T10" fmla="*/ 194 w 199"/>
                <a:gd name="T11" fmla="*/ 161 h 218"/>
                <a:gd name="T12" fmla="*/ 196 w 199"/>
                <a:gd name="T13" fmla="*/ 151 h 218"/>
                <a:gd name="T14" fmla="*/ 196 w 199"/>
                <a:gd name="T15" fmla="*/ 151 h 218"/>
                <a:gd name="T16" fmla="*/ 91 w 199"/>
                <a:gd name="T17" fmla="*/ 4 h 218"/>
                <a:gd name="T18" fmla="*/ 81 w 199"/>
                <a:gd name="T19" fmla="*/ 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218">
                  <a:moveTo>
                    <a:pt x="81" y="3"/>
                  </a:moveTo>
                  <a:cubicBezTo>
                    <a:pt x="4" y="57"/>
                    <a:pt x="4" y="57"/>
                    <a:pt x="4" y="57"/>
                  </a:cubicBezTo>
                  <a:cubicBezTo>
                    <a:pt x="1" y="60"/>
                    <a:pt x="0" y="64"/>
                    <a:pt x="3" y="68"/>
                  </a:cubicBezTo>
                  <a:cubicBezTo>
                    <a:pt x="108" y="214"/>
                    <a:pt x="108" y="214"/>
                    <a:pt x="108" y="214"/>
                  </a:cubicBezTo>
                  <a:cubicBezTo>
                    <a:pt x="110" y="218"/>
                    <a:pt x="115" y="218"/>
                    <a:pt x="118" y="216"/>
                  </a:cubicBezTo>
                  <a:cubicBezTo>
                    <a:pt x="194" y="161"/>
                    <a:pt x="194" y="161"/>
                    <a:pt x="194" y="161"/>
                  </a:cubicBezTo>
                  <a:cubicBezTo>
                    <a:pt x="198" y="159"/>
                    <a:pt x="199" y="154"/>
                    <a:pt x="196" y="151"/>
                  </a:cubicBezTo>
                  <a:cubicBezTo>
                    <a:pt x="196" y="151"/>
                    <a:pt x="196" y="151"/>
                    <a:pt x="196" y="151"/>
                  </a:cubicBezTo>
                  <a:cubicBezTo>
                    <a:pt x="91" y="4"/>
                    <a:pt x="91" y="4"/>
                    <a:pt x="91" y="4"/>
                  </a:cubicBezTo>
                  <a:cubicBezTo>
                    <a:pt x="89" y="1"/>
                    <a:pt x="84" y="0"/>
                    <a:pt x="81" y="3"/>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Freeform 22">
              <a:extLst>
                <a:ext uri="{FF2B5EF4-FFF2-40B4-BE49-F238E27FC236}">
                  <a16:creationId xmlns="" xmlns:a16="http://schemas.microsoft.com/office/drawing/2014/main" id="{CEA7ECEF-7ECF-4DD0-AE34-30D3239C91E9}"/>
                </a:ext>
              </a:extLst>
            </p:cNvPr>
            <p:cNvSpPr>
              <a:spLocks/>
            </p:cNvSpPr>
            <p:nvPr/>
          </p:nvSpPr>
          <p:spPr bwMode="auto">
            <a:xfrm>
              <a:off x="2854" y="1148"/>
              <a:ext cx="540" cy="595"/>
            </a:xfrm>
            <a:custGeom>
              <a:avLst/>
              <a:gdLst>
                <a:gd name="T0" fmla="*/ 190 w 191"/>
                <a:gd name="T1" fmla="*/ 149 h 211"/>
                <a:gd name="T2" fmla="*/ 189 w 191"/>
                <a:gd name="T3" fmla="*/ 155 h 211"/>
                <a:gd name="T4" fmla="*/ 112 w 191"/>
                <a:gd name="T5" fmla="*/ 209 h 211"/>
                <a:gd name="T6" fmla="*/ 106 w 191"/>
                <a:gd name="T7" fmla="*/ 208 h 211"/>
                <a:gd name="T8" fmla="*/ 1 w 191"/>
                <a:gd name="T9" fmla="*/ 62 h 211"/>
                <a:gd name="T10" fmla="*/ 2 w 191"/>
                <a:gd name="T11" fmla="*/ 56 h 211"/>
                <a:gd name="T12" fmla="*/ 79 w 191"/>
                <a:gd name="T13" fmla="*/ 1 h 211"/>
                <a:gd name="T14" fmla="*/ 84 w 191"/>
                <a:gd name="T15" fmla="*/ 2 h 211"/>
                <a:gd name="T16" fmla="*/ 190 w 191"/>
                <a:gd name="T17" fmla="*/ 14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211">
                  <a:moveTo>
                    <a:pt x="190" y="149"/>
                  </a:moveTo>
                  <a:cubicBezTo>
                    <a:pt x="191" y="151"/>
                    <a:pt x="191" y="153"/>
                    <a:pt x="189" y="155"/>
                  </a:cubicBezTo>
                  <a:cubicBezTo>
                    <a:pt x="112" y="209"/>
                    <a:pt x="112" y="209"/>
                    <a:pt x="112" y="209"/>
                  </a:cubicBezTo>
                  <a:cubicBezTo>
                    <a:pt x="110" y="211"/>
                    <a:pt x="108" y="210"/>
                    <a:pt x="106" y="208"/>
                  </a:cubicBezTo>
                  <a:cubicBezTo>
                    <a:pt x="1" y="62"/>
                    <a:pt x="1" y="62"/>
                    <a:pt x="1" y="62"/>
                  </a:cubicBezTo>
                  <a:cubicBezTo>
                    <a:pt x="0" y="60"/>
                    <a:pt x="0" y="57"/>
                    <a:pt x="2" y="56"/>
                  </a:cubicBezTo>
                  <a:cubicBezTo>
                    <a:pt x="79" y="1"/>
                    <a:pt x="79" y="1"/>
                    <a:pt x="79" y="1"/>
                  </a:cubicBezTo>
                  <a:cubicBezTo>
                    <a:pt x="80" y="0"/>
                    <a:pt x="83" y="0"/>
                    <a:pt x="84" y="2"/>
                  </a:cubicBezTo>
                  <a:lnTo>
                    <a:pt x="190" y="149"/>
                  </a:lnTo>
                  <a:close/>
                </a:path>
              </a:pathLst>
            </a:custGeom>
            <a:solidFill>
              <a:srgbClr val="DC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1" name="Freeform 23">
              <a:extLst>
                <a:ext uri="{FF2B5EF4-FFF2-40B4-BE49-F238E27FC236}">
                  <a16:creationId xmlns="" xmlns:a16="http://schemas.microsoft.com/office/drawing/2014/main" id="{E2D93DAA-74F0-4574-A52A-328162C88AC9}"/>
                </a:ext>
              </a:extLst>
            </p:cNvPr>
            <p:cNvSpPr>
              <a:spLocks noEditPoints="1"/>
            </p:cNvSpPr>
            <p:nvPr/>
          </p:nvSpPr>
          <p:spPr bwMode="auto">
            <a:xfrm>
              <a:off x="2882" y="1176"/>
              <a:ext cx="481" cy="536"/>
            </a:xfrm>
            <a:custGeom>
              <a:avLst/>
              <a:gdLst>
                <a:gd name="T0" fmla="*/ 209 w 481"/>
                <a:gd name="T1" fmla="*/ 279 h 536"/>
                <a:gd name="T2" fmla="*/ 260 w 481"/>
                <a:gd name="T3" fmla="*/ 240 h 536"/>
                <a:gd name="T4" fmla="*/ 201 w 481"/>
                <a:gd name="T5" fmla="*/ 155 h 536"/>
                <a:gd name="T6" fmla="*/ 147 w 481"/>
                <a:gd name="T7" fmla="*/ 195 h 536"/>
                <a:gd name="T8" fmla="*/ 209 w 481"/>
                <a:gd name="T9" fmla="*/ 279 h 536"/>
                <a:gd name="T10" fmla="*/ 283 w 481"/>
                <a:gd name="T11" fmla="*/ 381 h 536"/>
                <a:gd name="T12" fmla="*/ 334 w 481"/>
                <a:gd name="T13" fmla="*/ 344 h 536"/>
                <a:gd name="T14" fmla="*/ 274 w 481"/>
                <a:gd name="T15" fmla="*/ 260 h 536"/>
                <a:gd name="T16" fmla="*/ 223 w 481"/>
                <a:gd name="T17" fmla="*/ 296 h 536"/>
                <a:gd name="T18" fmla="*/ 283 w 481"/>
                <a:gd name="T19" fmla="*/ 381 h 536"/>
                <a:gd name="T20" fmla="*/ 209 w 481"/>
                <a:gd name="T21" fmla="*/ 432 h 536"/>
                <a:gd name="T22" fmla="*/ 263 w 481"/>
                <a:gd name="T23" fmla="*/ 395 h 536"/>
                <a:gd name="T24" fmla="*/ 204 w 481"/>
                <a:gd name="T25" fmla="*/ 311 h 536"/>
                <a:gd name="T26" fmla="*/ 150 w 481"/>
                <a:gd name="T27" fmla="*/ 350 h 536"/>
                <a:gd name="T28" fmla="*/ 209 w 481"/>
                <a:gd name="T29" fmla="*/ 432 h 536"/>
                <a:gd name="T30" fmla="*/ 144 w 481"/>
                <a:gd name="T31" fmla="*/ 39 h 536"/>
                <a:gd name="T32" fmla="*/ 207 w 481"/>
                <a:gd name="T33" fmla="*/ 124 h 536"/>
                <a:gd name="T34" fmla="*/ 257 w 481"/>
                <a:gd name="T35" fmla="*/ 85 h 536"/>
                <a:gd name="T36" fmla="*/ 198 w 481"/>
                <a:gd name="T37" fmla="*/ 0 h 536"/>
                <a:gd name="T38" fmla="*/ 144 w 481"/>
                <a:gd name="T39" fmla="*/ 39 h 536"/>
                <a:gd name="T40" fmla="*/ 356 w 481"/>
                <a:gd name="T41" fmla="*/ 486 h 536"/>
                <a:gd name="T42" fmla="*/ 410 w 481"/>
                <a:gd name="T43" fmla="*/ 446 h 536"/>
                <a:gd name="T44" fmla="*/ 348 w 481"/>
                <a:gd name="T45" fmla="*/ 364 h 536"/>
                <a:gd name="T46" fmla="*/ 297 w 481"/>
                <a:gd name="T47" fmla="*/ 401 h 536"/>
                <a:gd name="T48" fmla="*/ 356 w 481"/>
                <a:gd name="T49" fmla="*/ 486 h 536"/>
                <a:gd name="T50" fmla="*/ 136 w 481"/>
                <a:gd name="T51" fmla="*/ 330 h 536"/>
                <a:gd name="T52" fmla="*/ 190 w 481"/>
                <a:gd name="T53" fmla="*/ 291 h 536"/>
                <a:gd name="T54" fmla="*/ 127 w 481"/>
                <a:gd name="T55" fmla="*/ 209 h 536"/>
                <a:gd name="T56" fmla="*/ 77 w 481"/>
                <a:gd name="T57" fmla="*/ 246 h 536"/>
                <a:gd name="T58" fmla="*/ 136 w 481"/>
                <a:gd name="T59" fmla="*/ 330 h 536"/>
                <a:gd name="T60" fmla="*/ 286 w 481"/>
                <a:gd name="T61" fmla="*/ 536 h 536"/>
                <a:gd name="T62" fmla="*/ 336 w 481"/>
                <a:gd name="T63" fmla="*/ 500 h 536"/>
                <a:gd name="T64" fmla="*/ 277 w 481"/>
                <a:gd name="T65" fmla="*/ 415 h 536"/>
                <a:gd name="T66" fmla="*/ 223 w 481"/>
                <a:gd name="T67" fmla="*/ 452 h 536"/>
                <a:gd name="T68" fmla="*/ 286 w 481"/>
                <a:gd name="T69" fmla="*/ 536 h 536"/>
                <a:gd name="T70" fmla="*/ 62 w 481"/>
                <a:gd name="T71" fmla="*/ 226 h 536"/>
                <a:gd name="T72" fmla="*/ 113 w 481"/>
                <a:gd name="T73" fmla="*/ 189 h 536"/>
                <a:gd name="T74" fmla="*/ 54 w 481"/>
                <a:gd name="T75" fmla="*/ 104 h 536"/>
                <a:gd name="T76" fmla="*/ 0 w 481"/>
                <a:gd name="T77" fmla="*/ 141 h 536"/>
                <a:gd name="T78" fmla="*/ 62 w 481"/>
                <a:gd name="T79" fmla="*/ 226 h 536"/>
                <a:gd name="T80" fmla="*/ 430 w 481"/>
                <a:gd name="T81" fmla="*/ 435 h 536"/>
                <a:gd name="T82" fmla="*/ 481 w 481"/>
                <a:gd name="T83" fmla="*/ 395 h 536"/>
                <a:gd name="T84" fmla="*/ 421 w 481"/>
                <a:gd name="T85" fmla="*/ 311 h 536"/>
                <a:gd name="T86" fmla="*/ 368 w 481"/>
                <a:gd name="T87" fmla="*/ 350 h 536"/>
                <a:gd name="T88" fmla="*/ 430 w 481"/>
                <a:gd name="T89" fmla="*/ 435 h 536"/>
                <a:gd name="T90" fmla="*/ 353 w 481"/>
                <a:gd name="T91" fmla="*/ 330 h 536"/>
                <a:gd name="T92" fmla="*/ 407 w 481"/>
                <a:gd name="T93" fmla="*/ 294 h 536"/>
                <a:gd name="T94" fmla="*/ 348 w 481"/>
                <a:gd name="T95" fmla="*/ 209 h 536"/>
                <a:gd name="T96" fmla="*/ 294 w 481"/>
                <a:gd name="T97" fmla="*/ 246 h 536"/>
                <a:gd name="T98" fmla="*/ 353 w 481"/>
                <a:gd name="T99" fmla="*/ 330 h 536"/>
                <a:gd name="T100" fmla="*/ 280 w 481"/>
                <a:gd name="T101" fmla="*/ 226 h 536"/>
                <a:gd name="T102" fmla="*/ 334 w 481"/>
                <a:gd name="T103" fmla="*/ 189 h 536"/>
                <a:gd name="T104" fmla="*/ 272 w 481"/>
                <a:gd name="T105" fmla="*/ 104 h 536"/>
                <a:gd name="T106" fmla="*/ 221 w 481"/>
                <a:gd name="T107" fmla="*/ 141 h 536"/>
                <a:gd name="T108" fmla="*/ 280 w 481"/>
                <a:gd name="T109" fmla="*/ 226 h 536"/>
                <a:gd name="T110" fmla="*/ 133 w 481"/>
                <a:gd name="T111" fmla="*/ 175 h 536"/>
                <a:gd name="T112" fmla="*/ 187 w 481"/>
                <a:gd name="T113" fmla="*/ 138 h 536"/>
                <a:gd name="T114" fmla="*/ 127 w 481"/>
                <a:gd name="T115" fmla="*/ 54 h 536"/>
                <a:gd name="T116" fmla="*/ 74 w 481"/>
                <a:gd name="T117" fmla="*/ 90 h 536"/>
                <a:gd name="T118" fmla="*/ 133 w 481"/>
                <a:gd name="T119" fmla="*/ 17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1" h="536">
                  <a:moveTo>
                    <a:pt x="209" y="279"/>
                  </a:moveTo>
                  <a:lnTo>
                    <a:pt x="260" y="240"/>
                  </a:lnTo>
                  <a:lnTo>
                    <a:pt x="201" y="155"/>
                  </a:lnTo>
                  <a:lnTo>
                    <a:pt x="147" y="195"/>
                  </a:lnTo>
                  <a:lnTo>
                    <a:pt x="209" y="279"/>
                  </a:lnTo>
                  <a:close/>
                  <a:moveTo>
                    <a:pt x="283" y="381"/>
                  </a:moveTo>
                  <a:lnTo>
                    <a:pt x="334" y="344"/>
                  </a:lnTo>
                  <a:lnTo>
                    <a:pt x="274" y="260"/>
                  </a:lnTo>
                  <a:lnTo>
                    <a:pt x="223" y="296"/>
                  </a:lnTo>
                  <a:lnTo>
                    <a:pt x="283" y="381"/>
                  </a:lnTo>
                  <a:close/>
                  <a:moveTo>
                    <a:pt x="209" y="432"/>
                  </a:moveTo>
                  <a:lnTo>
                    <a:pt x="263" y="395"/>
                  </a:lnTo>
                  <a:lnTo>
                    <a:pt x="204" y="311"/>
                  </a:lnTo>
                  <a:lnTo>
                    <a:pt x="150" y="350"/>
                  </a:lnTo>
                  <a:lnTo>
                    <a:pt x="209" y="432"/>
                  </a:lnTo>
                  <a:close/>
                  <a:moveTo>
                    <a:pt x="144" y="39"/>
                  </a:moveTo>
                  <a:lnTo>
                    <a:pt x="207" y="124"/>
                  </a:lnTo>
                  <a:lnTo>
                    <a:pt x="257" y="85"/>
                  </a:lnTo>
                  <a:lnTo>
                    <a:pt x="198" y="0"/>
                  </a:lnTo>
                  <a:lnTo>
                    <a:pt x="144" y="39"/>
                  </a:lnTo>
                  <a:close/>
                  <a:moveTo>
                    <a:pt x="356" y="486"/>
                  </a:moveTo>
                  <a:lnTo>
                    <a:pt x="410" y="446"/>
                  </a:lnTo>
                  <a:lnTo>
                    <a:pt x="348" y="364"/>
                  </a:lnTo>
                  <a:lnTo>
                    <a:pt x="297" y="401"/>
                  </a:lnTo>
                  <a:lnTo>
                    <a:pt x="356" y="486"/>
                  </a:lnTo>
                  <a:close/>
                  <a:moveTo>
                    <a:pt x="136" y="330"/>
                  </a:moveTo>
                  <a:lnTo>
                    <a:pt x="190" y="291"/>
                  </a:lnTo>
                  <a:lnTo>
                    <a:pt x="127" y="209"/>
                  </a:lnTo>
                  <a:lnTo>
                    <a:pt x="77" y="246"/>
                  </a:lnTo>
                  <a:lnTo>
                    <a:pt x="136" y="330"/>
                  </a:lnTo>
                  <a:close/>
                  <a:moveTo>
                    <a:pt x="286" y="536"/>
                  </a:moveTo>
                  <a:lnTo>
                    <a:pt x="336" y="500"/>
                  </a:lnTo>
                  <a:lnTo>
                    <a:pt x="277" y="415"/>
                  </a:lnTo>
                  <a:lnTo>
                    <a:pt x="223" y="452"/>
                  </a:lnTo>
                  <a:lnTo>
                    <a:pt x="286" y="536"/>
                  </a:lnTo>
                  <a:close/>
                  <a:moveTo>
                    <a:pt x="62" y="226"/>
                  </a:moveTo>
                  <a:lnTo>
                    <a:pt x="113" y="189"/>
                  </a:lnTo>
                  <a:lnTo>
                    <a:pt x="54" y="104"/>
                  </a:lnTo>
                  <a:lnTo>
                    <a:pt x="0" y="141"/>
                  </a:lnTo>
                  <a:lnTo>
                    <a:pt x="62" y="226"/>
                  </a:lnTo>
                  <a:close/>
                  <a:moveTo>
                    <a:pt x="430" y="435"/>
                  </a:moveTo>
                  <a:lnTo>
                    <a:pt x="481" y="395"/>
                  </a:lnTo>
                  <a:lnTo>
                    <a:pt x="421" y="311"/>
                  </a:lnTo>
                  <a:lnTo>
                    <a:pt x="368" y="350"/>
                  </a:lnTo>
                  <a:lnTo>
                    <a:pt x="430" y="435"/>
                  </a:lnTo>
                  <a:close/>
                  <a:moveTo>
                    <a:pt x="353" y="330"/>
                  </a:moveTo>
                  <a:lnTo>
                    <a:pt x="407" y="294"/>
                  </a:lnTo>
                  <a:lnTo>
                    <a:pt x="348" y="209"/>
                  </a:lnTo>
                  <a:lnTo>
                    <a:pt x="294" y="246"/>
                  </a:lnTo>
                  <a:lnTo>
                    <a:pt x="353" y="330"/>
                  </a:lnTo>
                  <a:close/>
                  <a:moveTo>
                    <a:pt x="280" y="226"/>
                  </a:moveTo>
                  <a:lnTo>
                    <a:pt x="334" y="189"/>
                  </a:lnTo>
                  <a:lnTo>
                    <a:pt x="272" y="104"/>
                  </a:lnTo>
                  <a:lnTo>
                    <a:pt x="221" y="141"/>
                  </a:lnTo>
                  <a:lnTo>
                    <a:pt x="280" y="226"/>
                  </a:lnTo>
                  <a:close/>
                  <a:moveTo>
                    <a:pt x="133" y="175"/>
                  </a:moveTo>
                  <a:lnTo>
                    <a:pt x="187" y="138"/>
                  </a:lnTo>
                  <a:lnTo>
                    <a:pt x="127" y="54"/>
                  </a:lnTo>
                  <a:lnTo>
                    <a:pt x="74" y="90"/>
                  </a:lnTo>
                  <a:lnTo>
                    <a:pt x="133" y="17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32" name="Freeform 20">
            <a:extLst>
              <a:ext uri="{FF2B5EF4-FFF2-40B4-BE49-F238E27FC236}">
                <a16:creationId xmlns="" xmlns:a16="http://schemas.microsoft.com/office/drawing/2014/main" id="{378BA9C8-AE9A-4C2A-A57F-E7A072EF51AB}"/>
              </a:ext>
            </a:extLst>
          </p:cNvPr>
          <p:cNvSpPr>
            <a:spLocks noEditPoints="1"/>
          </p:cNvSpPr>
          <p:nvPr/>
        </p:nvSpPr>
        <p:spPr bwMode="auto">
          <a:xfrm rot="1867922">
            <a:off x="6590109" y="2318015"/>
            <a:ext cx="1952781" cy="1296334"/>
          </a:xfrm>
          <a:custGeom>
            <a:avLst/>
            <a:gdLst>
              <a:gd name="T0" fmla="*/ 357 w 699"/>
              <a:gd name="T1" fmla="*/ 456 h 464"/>
              <a:gd name="T2" fmla="*/ 349 w 699"/>
              <a:gd name="T3" fmla="*/ 464 h 464"/>
              <a:gd name="T4" fmla="*/ 341 w 699"/>
              <a:gd name="T5" fmla="*/ 456 h 464"/>
              <a:gd name="T6" fmla="*/ 349 w 699"/>
              <a:gd name="T7" fmla="*/ 448 h 464"/>
              <a:gd name="T8" fmla="*/ 357 w 699"/>
              <a:gd name="T9" fmla="*/ 456 h 464"/>
              <a:gd name="T10" fmla="*/ 699 w 699"/>
              <a:gd name="T11" fmla="*/ 176 h 464"/>
              <a:gd name="T12" fmla="*/ 699 w 699"/>
              <a:gd name="T13" fmla="*/ 79 h 464"/>
              <a:gd name="T14" fmla="*/ 418 w 699"/>
              <a:gd name="T15" fmla="*/ 79 h 464"/>
              <a:gd name="T16" fmla="*/ 418 w 699"/>
              <a:gd name="T17" fmla="*/ 121 h 464"/>
              <a:gd name="T18" fmla="*/ 398 w 699"/>
              <a:gd name="T19" fmla="*/ 121 h 464"/>
              <a:gd name="T20" fmla="*/ 398 w 699"/>
              <a:gd name="T21" fmla="*/ 0 h 464"/>
              <a:gd name="T22" fmla="*/ 301 w 699"/>
              <a:gd name="T23" fmla="*/ 0 h 464"/>
              <a:gd name="T24" fmla="*/ 301 w 699"/>
              <a:gd name="T25" fmla="*/ 121 h 464"/>
              <a:gd name="T26" fmla="*/ 281 w 699"/>
              <a:gd name="T27" fmla="*/ 121 h 464"/>
              <a:gd name="T28" fmla="*/ 281 w 699"/>
              <a:gd name="T29" fmla="*/ 79 h 464"/>
              <a:gd name="T30" fmla="*/ 0 w 699"/>
              <a:gd name="T31" fmla="*/ 79 h 464"/>
              <a:gd name="T32" fmla="*/ 0 w 699"/>
              <a:gd name="T33" fmla="*/ 176 h 464"/>
              <a:gd name="T34" fmla="*/ 281 w 699"/>
              <a:gd name="T35" fmla="*/ 176 h 464"/>
              <a:gd name="T36" fmla="*/ 281 w 699"/>
              <a:gd name="T37" fmla="*/ 134 h 464"/>
              <a:gd name="T38" fmla="*/ 301 w 699"/>
              <a:gd name="T39" fmla="*/ 134 h 464"/>
              <a:gd name="T40" fmla="*/ 301 w 699"/>
              <a:gd name="T41" fmla="*/ 313 h 464"/>
              <a:gd name="T42" fmla="*/ 290 w 699"/>
              <a:gd name="T43" fmla="*/ 313 h 464"/>
              <a:gd name="T44" fmla="*/ 290 w 699"/>
              <a:gd name="T45" fmla="*/ 381 h 464"/>
              <a:gd name="T46" fmla="*/ 181 w 699"/>
              <a:gd name="T47" fmla="*/ 435 h 464"/>
              <a:gd name="T48" fmla="*/ 223 w 699"/>
              <a:gd name="T49" fmla="*/ 421 h 464"/>
              <a:gd name="T50" fmla="*/ 347 w 699"/>
              <a:gd name="T51" fmla="*/ 406 h 464"/>
              <a:gd name="T52" fmla="*/ 347 w 699"/>
              <a:gd name="T53" fmla="*/ 448 h 464"/>
              <a:gd name="T54" fmla="*/ 351 w 699"/>
              <a:gd name="T55" fmla="*/ 448 h 464"/>
              <a:gd name="T56" fmla="*/ 351 w 699"/>
              <a:gd name="T57" fmla="*/ 406 h 464"/>
              <a:gd name="T58" fmla="*/ 518 w 699"/>
              <a:gd name="T59" fmla="*/ 435 h 464"/>
              <a:gd name="T60" fmla="*/ 409 w 699"/>
              <a:gd name="T61" fmla="*/ 381 h 464"/>
              <a:gd name="T62" fmla="*/ 409 w 699"/>
              <a:gd name="T63" fmla="*/ 313 h 464"/>
              <a:gd name="T64" fmla="*/ 398 w 699"/>
              <a:gd name="T65" fmla="*/ 313 h 464"/>
              <a:gd name="T66" fmla="*/ 398 w 699"/>
              <a:gd name="T67" fmla="*/ 134 h 464"/>
              <a:gd name="T68" fmla="*/ 418 w 699"/>
              <a:gd name="T69" fmla="*/ 134 h 464"/>
              <a:gd name="T70" fmla="*/ 418 w 699"/>
              <a:gd name="T71" fmla="*/ 176 h 464"/>
              <a:gd name="T72" fmla="*/ 699 w 699"/>
              <a:gd name="T73" fmla="*/ 17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9" h="464">
                <a:moveTo>
                  <a:pt x="357" y="456"/>
                </a:moveTo>
                <a:cubicBezTo>
                  <a:pt x="357" y="460"/>
                  <a:pt x="354" y="464"/>
                  <a:pt x="349" y="464"/>
                </a:cubicBezTo>
                <a:cubicBezTo>
                  <a:pt x="345" y="464"/>
                  <a:pt x="341" y="460"/>
                  <a:pt x="341" y="456"/>
                </a:cubicBezTo>
                <a:cubicBezTo>
                  <a:pt x="341" y="451"/>
                  <a:pt x="345" y="448"/>
                  <a:pt x="349" y="448"/>
                </a:cubicBezTo>
                <a:cubicBezTo>
                  <a:pt x="354" y="448"/>
                  <a:pt x="357" y="451"/>
                  <a:pt x="357" y="456"/>
                </a:cubicBezTo>
                <a:close/>
                <a:moveTo>
                  <a:pt x="699" y="176"/>
                </a:moveTo>
                <a:cubicBezTo>
                  <a:pt x="699" y="79"/>
                  <a:pt x="699" y="79"/>
                  <a:pt x="699" y="79"/>
                </a:cubicBezTo>
                <a:cubicBezTo>
                  <a:pt x="418" y="79"/>
                  <a:pt x="418" y="79"/>
                  <a:pt x="418" y="79"/>
                </a:cubicBezTo>
                <a:cubicBezTo>
                  <a:pt x="418" y="121"/>
                  <a:pt x="418" y="121"/>
                  <a:pt x="418" y="121"/>
                </a:cubicBezTo>
                <a:cubicBezTo>
                  <a:pt x="398" y="121"/>
                  <a:pt x="398" y="121"/>
                  <a:pt x="398" y="121"/>
                </a:cubicBezTo>
                <a:cubicBezTo>
                  <a:pt x="398" y="0"/>
                  <a:pt x="398" y="0"/>
                  <a:pt x="398" y="0"/>
                </a:cubicBezTo>
                <a:cubicBezTo>
                  <a:pt x="301" y="0"/>
                  <a:pt x="301" y="0"/>
                  <a:pt x="301" y="0"/>
                </a:cubicBezTo>
                <a:cubicBezTo>
                  <a:pt x="301" y="121"/>
                  <a:pt x="301" y="121"/>
                  <a:pt x="301" y="121"/>
                </a:cubicBezTo>
                <a:cubicBezTo>
                  <a:pt x="281" y="121"/>
                  <a:pt x="281" y="121"/>
                  <a:pt x="281" y="121"/>
                </a:cubicBezTo>
                <a:cubicBezTo>
                  <a:pt x="281" y="79"/>
                  <a:pt x="281" y="79"/>
                  <a:pt x="281" y="79"/>
                </a:cubicBezTo>
                <a:cubicBezTo>
                  <a:pt x="0" y="79"/>
                  <a:pt x="0" y="79"/>
                  <a:pt x="0" y="79"/>
                </a:cubicBezTo>
                <a:cubicBezTo>
                  <a:pt x="0" y="176"/>
                  <a:pt x="0" y="176"/>
                  <a:pt x="0" y="176"/>
                </a:cubicBezTo>
                <a:cubicBezTo>
                  <a:pt x="281" y="176"/>
                  <a:pt x="281" y="176"/>
                  <a:pt x="281" y="176"/>
                </a:cubicBezTo>
                <a:cubicBezTo>
                  <a:pt x="281" y="134"/>
                  <a:pt x="281" y="134"/>
                  <a:pt x="281" y="134"/>
                </a:cubicBezTo>
                <a:cubicBezTo>
                  <a:pt x="301" y="134"/>
                  <a:pt x="301" y="134"/>
                  <a:pt x="301" y="134"/>
                </a:cubicBezTo>
                <a:cubicBezTo>
                  <a:pt x="301" y="313"/>
                  <a:pt x="301" y="313"/>
                  <a:pt x="301" y="313"/>
                </a:cubicBezTo>
                <a:cubicBezTo>
                  <a:pt x="290" y="313"/>
                  <a:pt x="290" y="313"/>
                  <a:pt x="290" y="313"/>
                </a:cubicBezTo>
                <a:cubicBezTo>
                  <a:pt x="290" y="381"/>
                  <a:pt x="290" y="381"/>
                  <a:pt x="290" y="381"/>
                </a:cubicBezTo>
                <a:cubicBezTo>
                  <a:pt x="226" y="389"/>
                  <a:pt x="181" y="411"/>
                  <a:pt x="181" y="435"/>
                </a:cubicBezTo>
                <a:cubicBezTo>
                  <a:pt x="193" y="430"/>
                  <a:pt x="207" y="425"/>
                  <a:pt x="223" y="421"/>
                </a:cubicBezTo>
                <a:cubicBezTo>
                  <a:pt x="260" y="411"/>
                  <a:pt x="304" y="407"/>
                  <a:pt x="347" y="406"/>
                </a:cubicBezTo>
                <a:cubicBezTo>
                  <a:pt x="347" y="448"/>
                  <a:pt x="347" y="448"/>
                  <a:pt x="347" y="448"/>
                </a:cubicBezTo>
                <a:cubicBezTo>
                  <a:pt x="351" y="448"/>
                  <a:pt x="351" y="448"/>
                  <a:pt x="351" y="448"/>
                </a:cubicBezTo>
                <a:cubicBezTo>
                  <a:pt x="351" y="406"/>
                  <a:pt x="351" y="406"/>
                  <a:pt x="351" y="406"/>
                </a:cubicBezTo>
                <a:cubicBezTo>
                  <a:pt x="414" y="407"/>
                  <a:pt x="477" y="417"/>
                  <a:pt x="518" y="435"/>
                </a:cubicBezTo>
                <a:cubicBezTo>
                  <a:pt x="518" y="411"/>
                  <a:pt x="472" y="389"/>
                  <a:pt x="409" y="381"/>
                </a:cubicBezTo>
                <a:cubicBezTo>
                  <a:pt x="409" y="313"/>
                  <a:pt x="409" y="313"/>
                  <a:pt x="409" y="313"/>
                </a:cubicBezTo>
                <a:cubicBezTo>
                  <a:pt x="398" y="313"/>
                  <a:pt x="398" y="313"/>
                  <a:pt x="398" y="313"/>
                </a:cubicBezTo>
                <a:cubicBezTo>
                  <a:pt x="398" y="134"/>
                  <a:pt x="398" y="134"/>
                  <a:pt x="398" y="134"/>
                </a:cubicBezTo>
                <a:cubicBezTo>
                  <a:pt x="418" y="134"/>
                  <a:pt x="418" y="134"/>
                  <a:pt x="418" y="134"/>
                </a:cubicBezTo>
                <a:cubicBezTo>
                  <a:pt x="418" y="176"/>
                  <a:pt x="418" y="176"/>
                  <a:pt x="418" y="176"/>
                </a:cubicBezTo>
                <a:lnTo>
                  <a:pt x="699" y="176"/>
                </a:lnTo>
                <a:close/>
              </a:path>
            </a:pathLst>
          </a:custGeom>
          <a:solidFill>
            <a:schemeClr val="tx1">
              <a:lumMod val="50000"/>
              <a:lumOff val="50000"/>
            </a:schemeClr>
          </a:solidFill>
          <a:ln w="15875" cap="flat">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83849810"/>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LAEISZ">
  <a:themeElements>
    <a:clrScheme name="LAEISZ">
      <a:dk1>
        <a:srgbClr val="000000"/>
      </a:dk1>
      <a:lt1>
        <a:srgbClr val="FFFFFF"/>
      </a:lt1>
      <a:dk2>
        <a:srgbClr val="787878"/>
      </a:dk2>
      <a:lt2>
        <a:srgbClr val="E6E6E6"/>
      </a:lt2>
      <a:accent1>
        <a:srgbClr val="B40000"/>
      </a:accent1>
      <a:accent2>
        <a:srgbClr val="3C3C3C"/>
      </a:accent2>
      <a:accent3>
        <a:srgbClr val="646464"/>
      </a:accent3>
      <a:accent4>
        <a:srgbClr val="A0A0A0"/>
      </a:accent4>
      <a:accent5>
        <a:srgbClr val="B5A074"/>
      </a:accent5>
      <a:accent6>
        <a:srgbClr val="DC291E"/>
      </a:accent6>
      <a:hlink>
        <a:srgbClr val="445870"/>
      </a:hlink>
      <a:folHlink>
        <a:srgbClr val="608BE2"/>
      </a:folHlink>
    </a:clrScheme>
    <a:fontScheme name="LAEISZ">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LAEISZ">
  <a:themeElements>
    <a:clrScheme name="LAEISZ">
      <a:dk1>
        <a:srgbClr val="000000"/>
      </a:dk1>
      <a:lt1>
        <a:srgbClr val="FFFFFF"/>
      </a:lt1>
      <a:dk2>
        <a:srgbClr val="787878"/>
      </a:dk2>
      <a:lt2>
        <a:srgbClr val="E6E6E6"/>
      </a:lt2>
      <a:accent1>
        <a:srgbClr val="B40000"/>
      </a:accent1>
      <a:accent2>
        <a:srgbClr val="3C3C3C"/>
      </a:accent2>
      <a:accent3>
        <a:srgbClr val="646464"/>
      </a:accent3>
      <a:accent4>
        <a:srgbClr val="A0A0A0"/>
      </a:accent4>
      <a:accent5>
        <a:srgbClr val="B5A074"/>
      </a:accent5>
      <a:accent6>
        <a:srgbClr val="DC291E"/>
      </a:accent6>
      <a:hlink>
        <a:srgbClr val="445870"/>
      </a:hlink>
      <a:folHlink>
        <a:srgbClr val="608BE2"/>
      </a:folHlink>
    </a:clrScheme>
    <a:fontScheme name="LAEISZ">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354</Words>
  <Application>Microsoft Office PowerPoint</Application>
  <PresentationFormat>Bildschirmpräsentation (4:3)</PresentationFormat>
  <Paragraphs>100</Paragraphs>
  <Slides>14</Slides>
  <Notes>2</Notes>
  <HiddenSlides>0</HiddenSlides>
  <MMClips>0</MMClips>
  <ScaleCrop>false</ScaleCrop>
  <HeadingPairs>
    <vt:vector size="4" baseType="variant">
      <vt:variant>
        <vt:lpstr>Design</vt:lpstr>
      </vt:variant>
      <vt:variant>
        <vt:i4>2</vt:i4>
      </vt:variant>
      <vt:variant>
        <vt:lpstr>Folientitel</vt:lpstr>
      </vt:variant>
      <vt:variant>
        <vt:i4>14</vt:i4>
      </vt:variant>
    </vt:vector>
  </HeadingPairs>
  <TitlesOfParts>
    <vt:vector size="16" baseType="lpstr">
      <vt:lpstr>LAEISZ</vt:lpstr>
      <vt:lpstr>1_LAEISZ</vt:lpstr>
      <vt:lpstr> Communication in high latitudes  during R/V Polarstern cruise PS122 (MOSAiC) October 2019 until September 2020</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Roland Pallutz</dc:creator>
  <cp:lastModifiedBy>Liebe, Thomas</cp:lastModifiedBy>
  <cp:revision>322</cp:revision>
  <cp:lastPrinted>2019-06-11T08:24:17Z</cp:lastPrinted>
  <dcterms:created xsi:type="dcterms:W3CDTF">2015-08-26T09:54:55Z</dcterms:created>
  <dcterms:modified xsi:type="dcterms:W3CDTF">2019-06-11T13:45:42Z</dcterms:modified>
</cp:coreProperties>
</file>